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8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6" r:id="rId19"/>
    <p:sldId id="278" r:id="rId20"/>
    <p:sldId id="287" r:id="rId21"/>
    <p:sldId id="280" r:id="rId22"/>
    <p:sldId id="281" r:id="rId23"/>
    <p:sldId id="282" r:id="rId24"/>
    <p:sldId id="283" r:id="rId25"/>
    <p:sldId id="28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Ultra" panose="020B0604020202020204" charset="0"/>
      <p:regular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AC8BE3-8DE4-4315-BDA5-72E191E56977}">
  <a:tblStyle styleId="{8FAC8BE3-8DE4-4315-BDA5-72E191E5697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D7DC77-8F79-4ECC-8697-F05F8724FB1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33" autoAdjust="0"/>
  </p:normalViewPr>
  <p:slideViewPr>
    <p:cSldViewPr snapToGrid="0">
      <p:cViewPr varScale="1">
        <p:scale>
          <a:sx n="57" d="100"/>
          <a:sy n="57" d="100"/>
        </p:scale>
        <p:origin x="9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ut.poznan.pl/jstefanowski/sed/DM-6rulesnew.pdf" TargetMode="External"/><Relationship Id="rId2" Type="http://schemas.openxmlformats.org/officeDocument/2006/relationships/hyperlink" Target="https://en.wikipedia.org/wiki/Weka_(machine_learning)" TargetMode="External"/><Relationship Id="rId1" Type="http://schemas.openxmlformats.org/officeDocument/2006/relationships/hyperlink" Target="https://www.youtube.com/watch?v=P--UFzlNGeA" TargetMode="External"/><Relationship Id="rId5" Type="http://schemas.openxmlformats.org/officeDocument/2006/relationships/hyperlink" Target="https://analytics.google.com/analytics/web/?authuser=1" TargetMode="External"/><Relationship Id="rId4" Type="http://schemas.openxmlformats.org/officeDocument/2006/relationships/hyperlink" Target="http://web.ydu.edu.tw/~alan9956/docu/refer/roc_introduction.pdf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ut.poznan.pl/jstefanowski/sed/DM-6rulesnew.pdf" TargetMode="External"/><Relationship Id="rId2" Type="http://schemas.openxmlformats.org/officeDocument/2006/relationships/hyperlink" Target="https://en.wikipedia.org/wiki/Weka_(machine_learning)" TargetMode="External"/><Relationship Id="rId1" Type="http://schemas.openxmlformats.org/officeDocument/2006/relationships/hyperlink" Target="https://www.youtube.com/watch?v=P--UFzlNGeA" TargetMode="External"/><Relationship Id="rId5" Type="http://schemas.openxmlformats.org/officeDocument/2006/relationships/hyperlink" Target="https://analytics.google.com/analytics/web/?authuser=1" TargetMode="External"/><Relationship Id="rId4" Type="http://schemas.openxmlformats.org/officeDocument/2006/relationships/hyperlink" Target="http://web.ydu.edu.tw/~alan9956/docu/refer/roc_introduction.pdf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C90C8A-7FD1-4BF0-9553-0F217CD12951}" type="doc">
      <dgm:prSet loTypeId="urn:microsoft.com/office/officeart/2005/8/layout/vList5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76881372-C4AF-4850-91BB-CBC1D52D114A}">
      <dgm:prSet/>
      <dgm:spPr/>
      <dgm:t>
        <a:bodyPr/>
        <a:lstStyle/>
        <a:p>
          <a:r>
            <a:rPr lang="en-US"/>
            <a:t>1.Dealing with errors:</a:t>
          </a:r>
        </a:p>
      </dgm:t>
    </dgm:pt>
    <dgm:pt modelId="{BDE2BFAD-9B8B-46B9-863F-1089C9E016DE}" type="parTrans" cxnId="{58619827-D576-4E61-92A4-594B5D697F4D}">
      <dgm:prSet/>
      <dgm:spPr/>
      <dgm:t>
        <a:bodyPr/>
        <a:lstStyle/>
        <a:p>
          <a:endParaRPr lang="en-US"/>
        </a:p>
      </dgm:t>
    </dgm:pt>
    <dgm:pt modelId="{1EE423FA-2509-458C-AE0F-F8E97E496933}" type="sibTrans" cxnId="{58619827-D576-4E61-92A4-594B5D697F4D}">
      <dgm:prSet/>
      <dgm:spPr/>
      <dgm:t>
        <a:bodyPr/>
        <a:lstStyle/>
        <a:p>
          <a:endParaRPr lang="en-US"/>
        </a:p>
      </dgm:t>
    </dgm:pt>
    <dgm:pt modelId="{BE7EDE34-3E4C-4CFB-8A66-865D5C79A014}">
      <dgm:prSet/>
      <dgm:spPr/>
      <dgm:t>
        <a:bodyPr/>
        <a:lstStyle/>
        <a:p>
          <a:r>
            <a:rPr lang="en-US" dirty="0"/>
            <a:t>Replaced #DIV/0!with 0.</a:t>
          </a:r>
        </a:p>
      </dgm:t>
    </dgm:pt>
    <dgm:pt modelId="{962181F7-1249-4947-8F50-FBB5C3240018}" type="parTrans" cxnId="{5392D868-4F9C-4673-9131-0EBD46D225DA}">
      <dgm:prSet/>
      <dgm:spPr/>
      <dgm:t>
        <a:bodyPr/>
        <a:lstStyle/>
        <a:p>
          <a:endParaRPr lang="en-US"/>
        </a:p>
      </dgm:t>
    </dgm:pt>
    <dgm:pt modelId="{6A302CCC-6EC4-4E52-96BF-DC37631DF28F}" type="sibTrans" cxnId="{5392D868-4F9C-4673-9131-0EBD46D225DA}">
      <dgm:prSet/>
      <dgm:spPr/>
      <dgm:t>
        <a:bodyPr/>
        <a:lstStyle/>
        <a:p>
          <a:endParaRPr lang="en-US"/>
        </a:p>
      </dgm:t>
    </dgm:pt>
    <dgm:pt modelId="{9C9021BC-5CEE-4A9A-9848-A8BD68CFA910}">
      <dgm:prSet/>
      <dgm:spPr/>
      <dgm:t>
        <a:bodyPr/>
        <a:lstStyle/>
        <a:p>
          <a:r>
            <a:rPr lang="en-US"/>
            <a:t>2. Irrelevant Values:</a:t>
          </a:r>
        </a:p>
      </dgm:t>
    </dgm:pt>
    <dgm:pt modelId="{931CA9FE-E12D-44BB-B5F6-5F750D3F7D0B}" type="parTrans" cxnId="{28E28C83-C55B-49C4-A6E3-EAF8F157072D}">
      <dgm:prSet/>
      <dgm:spPr/>
      <dgm:t>
        <a:bodyPr/>
        <a:lstStyle/>
        <a:p>
          <a:endParaRPr lang="en-US"/>
        </a:p>
      </dgm:t>
    </dgm:pt>
    <dgm:pt modelId="{2CD09E06-05E2-4E3F-85EB-CDF72E199513}" type="sibTrans" cxnId="{28E28C83-C55B-49C4-A6E3-EAF8F157072D}">
      <dgm:prSet/>
      <dgm:spPr/>
      <dgm:t>
        <a:bodyPr/>
        <a:lstStyle/>
        <a:p>
          <a:endParaRPr lang="en-US"/>
        </a:p>
      </dgm:t>
    </dgm:pt>
    <dgm:pt modelId="{6F9EB6C3-FFEC-4830-8EEC-D1E526940063}">
      <dgm:prSet/>
      <dgm:spPr/>
      <dgm:t>
        <a:bodyPr/>
        <a:lstStyle/>
        <a:p>
          <a:endParaRPr lang="en-US" dirty="0"/>
        </a:p>
      </dgm:t>
    </dgm:pt>
    <dgm:pt modelId="{3013DE71-4C1F-4300-B135-76DD013EFC1D}" type="parTrans" cxnId="{04820672-8CE7-41DD-8547-D650BA323DF2}">
      <dgm:prSet/>
      <dgm:spPr/>
      <dgm:t>
        <a:bodyPr/>
        <a:lstStyle/>
        <a:p>
          <a:endParaRPr lang="en-US"/>
        </a:p>
      </dgm:t>
    </dgm:pt>
    <dgm:pt modelId="{0B547AF0-01C6-483E-868E-F703CAC323BC}" type="sibTrans" cxnId="{04820672-8CE7-41DD-8547-D650BA323DF2}">
      <dgm:prSet/>
      <dgm:spPr/>
      <dgm:t>
        <a:bodyPr/>
        <a:lstStyle/>
        <a:p>
          <a:endParaRPr lang="en-US"/>
        </a:p>
      </dgm:t>
    </dgm:pt>
    <dgm:pt modelId="{3760F80F-AB3D-4AB5-99E1-2815A66229A2}">
      <dgm:prSet/>
      <dgm:spPr/>
      <dgm:t>
        <a:bodyPr/>
        <a:lstStyle/>
        <a:p>
          <a:r>
            <a:rPr lang="en-US" dirty="0"/>
            <a:t>3. Page Value*: Removed attribute </a:t>
          </a:r>
        </a:p>
      </dgm:t>
    </dgm:pt>
    <dgm:pt modelId="{3709FFFB-85E9-4F50-A5C7-22F255700EEB}" type="parTrans" cxnId="{5E26D710-E2AC-4069-82E2-0457067ABCC9}">
      <dgm:prSet/>
      <dgm:spPr/>
      <dgm:t>
        <a:bodyPr/>
        <a:lstStyle/>
        <a:p>
          <a:endParaRPr lang="en-US"/>
        </a:p>
      </dgm:t>
    </dgm:pt>
    <dgm:pt modelId="{D3A210F3-FC43-4E58-92A0-5ED77578B506}" type="sibTrans" cxnId="{5E26D710-E2AC-4069-82E2-0457067ABCC9}">
      <dgm:prSet/>
      <dgm:spPr/>
      <dgm:t>
        <a:bodyPr/>
        <a:lstStyle/>
        <a:p>
          <a:endParaRPr lang="en-US"/>
        </a:p>
      </dgm:t>
    </dgm:pt>
    <dgm:pt modelId="{B87C6EE0-17B6-4E5E-BC9F-AB3B35225011}">
      <dgm:prSet/>
      <dgm:spPr/>
      <dgm:t>
        <a:bodyPr/>
        <a:lstStyle/>
        <a:p>
          <a:r>
            <a:rPr lang="en-US"/>
            <a:t>The average value of this page or set of pages. Page Value is ((Transaction Revenue + Total Goal    Value) divided by Unique Pageviews for the page or set of pages))</a:t>
          </a:r>
        </a:p>
      </dgm:t>
    </dgm:pt>
    <dgm:pt modelId="{BE46C3B9-0E84-458F-8CA7-A2B022C765A1}" type="parTrans" cxnId="{DCC9E8ED-2F97-4BF7-BB17-C5F97F1323C3}">
      <dgm:prSet/>
      <dgm:spPr/>
      <dgm:t>
        <a:bodyPr/>
        <a:lstStyle/>
        <a:p>
          <a:endParaRPr lang="en-US"/>
        </a:p>
      </dgm:t>
    </dgm:pt>
    <dgm:pt modelId="{49570816-3DFE-4C61-A120-CAF26F84CC7A}" type="sibTrans" cxnId="{DCC9E8ED-2F97-4BF7-BB17-C5F97F1323C3}">
      <dgm:prSet/>
      <dgm:spPr/>
      <dgm:t>
        <a:bodyPr/>
        <a:lstStyle/>
        <a:p>
          <a:endParaRPr lang="en-US"/>
        </a:p>
      </dgm:t>
    </dgm:pt>
    <dgm:pt modelId="{430A0C5A-6656-4033-B803-1B26696B84EF}">
      <dgm:prSet/>
      <dgm:spPr/>
      <dgm:t>
        <a:bodyPr/>
        <a:lstStyle/>
        <a:p>
          <a:endParaRPr lang="en-US"/>
        </a:p>
      </dgm:t>
    </dgm:pt>
    <dgm:pt modelId="{06A4E238-4FC7-415D-B054-EAC17B2E3C79}" type="parTrans" cxnId="{D2B23332-1CA6-4368-A337-CC827FA4E6C8}">
      <dgm:prSet/>
      <dgm:spPr/>
      <dgm:t>
        <a:bodyPr/>
        <a:lstStyle/>
        <a:p>
          <a:endParaRPr lang="en-US"/>
        </a:p>
      </dgm:t>
    </dgm:pt>
    <dgm:pt modelId="{82F3D2AE-2EDB-4E06-96BE-99091EE67EC4}" type="sibTrans" cxnId="{D2B23332-1CA6-4368-A337-CC827FA4E6C8}">
      <dgm:prSet/>
      <dgm:spPr/>
      <dgm:t>
        <a:bodyPr/>
        <a:lstStyle/>
        <a:p>
          <a:endParaRPr lang="en-US"/>
        </a:p>
      </dgm:t>
    </dgm:pt>
    <dgm:pt modelId="{F695B999-E64A-4B91-B28E-FBD125716FD3}">
      <dgm:prSet/>
      <dgm:spPr/>
      <dgm:t>
        <a:bodyPr/>
        <a:lstStyle/>
        <a:p>
          <a:r>
            <a:rPr lang="en-US" dirty="0"/>
            <a:t>Removed “”, ‘’.</a:t>
          </a:r>
        </a:p>
      </dgm:t>
    </dgm:pt>
    <dgm:pt modelId="{85876F98-120D-4BD8-95A7-6A2A950AD471}" type="parTrans" cxnId="{DC5E5904-EEDE-49EB-AA1B-9B09D1E307EA}">
      <dgm:prSet/>
      <dgm:spPr/>
      <dgm:t>
        <a:bodyPr/>
        <a:lstStyle/>
        <a:p>
          <a:endParaRPr lang="en-US"/>
        </a:p>
      </dgm:t>
    </dgm:pt>
    <dgm:pt modelId="{B39C49A0-437A-4F77-8FD0-BF590D6913A3}" type="sibTrans" cxnId="{DC5E5904-EEDE-49EB-AA1B-9B09D1E307EA}">
      <dgm:prSet/>
      <dgm:spPr/>
      <dgm:t>
        <a:bodyPr/>
        <a:lstStyle/>
        <a:p>
          <a:endParaRPr lang="en-US"/>
        </a:p>
      </dgm:t>
    </dgm:pt>
    <dgm:pt modelId="{6CE1167F-7659-422E-B4C5-E718584F04DE}" type="pres">
      <dgm:prSet presAssocID="{2DC90C8A-7FD1-4BF0-9553-0F217CD12951}" presName="Name0" presStyleCnt="0">
        <dgm:presLayoutVars>
          <dgm:dir/>
          <dgm:animLvl val="lvl"/>
          <dgm:resizeHandles val="exact"/>
        </dgm:presLayoutVars>
      </dgm:prSet>
      <dgm:spPr/>
    </dgm:pt>
    <dgm:pt modelId="{0A115588-BDD4-4D1A-9560-FE601FA5BC47}" type="pres">
      <dgm:prSet presAssocID="{76881372-C4AF-4850-91BB-CBC1D52D114A}" presName="linNode" presStyleCnt="0"/>
      <dgm:spPr/>
    </dgm:pt>
    <dgm:pt modelId="{50F4D2B7-EE2A-46F1-AABC-7BBADD57206D}" type="pres">
      <dgm:prSet presAssocID="{76881372-C4AF-4850-91BB-CBC1D52D114A}" presName="parentText" presStyleLbl="node1" presStyleIdx="0" presStyleCnt="2" custLinFactNeighborX="-1535" custLinFactNeighborY="2500">
        <dgm:presLayoutVars>
          <dgm:chMax val="1"/>
          <dgm:bulletEnabled val="1"/>
        </dgm:presLayoutVars>
      </dgm:prSet>
      <dgm:spPr/>
    </dgm:pt>
    <dgm:pt modelId="{EA87BE5C-5792-4F19-9D27-F05E14310E11}" type="pres">
      <dgm:prSet presAssocID="{76881372-C4AF-4850-91BB-CBC1D52D114A}" presName="descendantText" presStyleLbl="alignAccFollowNode1" presStyleIdx="0" presStyleCnt="2">
        <dgm:presLayoutVars>
          <dgm:bulletEnabled val="1"/>
        </dgm:presLayoutVars>
      </dgm:prSet>
      <dgm:spPr/>
    </dgm:pt>
    <dgm:pt modelId="{4499E7A7-BA94-47B0-AB43-CBC30DCBB2C9}" type="pres">
      <dgm:prSet presAssocID="{1EE423FA-2509-458C-AE0F-F8E97E496933}" presName="sp" presStyleCnt="0"/>
      <dgm:spPr/>
    </dgm:pt>
    <dgm:pt modelId="{7DAC743F-774C-4AFA-8AFD-C97034143305}" type="pres">
      <dgm:prSet presAssocID="{9C9021BC-5CEE-4A9A-9848-A8BD68CFA910}" presName="linNode" presStyleCnt="0"/>
      <dgm:spPr/>
    </dgm:pt>
    <dgm:pt modelId="{4F9635DD-5C6C-418F-8148-DA08D93AEDF0}" type="pres">
      <dgm:prSet presAssocID="{9C9021BC-5CEE-4A9A-9848-A8BD68CFA91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04C89E1-F052-40FC-9911-4BF82292B530}" type="pres">
      <dgm:prSet presAssocID="{9C9021BC-5CEE-4A9A-9848-A8BD68CFA91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DC5E5904-EEDE-49EB-AA1B-9B09D1E307EA}" srcId="{76881372-C4AF-4850-91BB-CBC1D52D114A}" destId="{F695B999-E64A-4B91-B28E-FBD125716FD3}" srcOrd="1" destOrd="0" parTransId="{85876F98-120D-4BD8-95A7-6A2A950AD471}" sibTransId="{B39C49A0-437A-4F77-8FD0-BF590D6913A3}"/>
    <dgm:cxn modelId="{22642906-6232-4EF9-BC1D-7C5C34B4009B}" type="presOf" srcId="{9C9021BC-5CEE-4A9A-9848-A8BD68CFA910}" destId="{4F9635DD-5C6C-418F-8148-DA08D93AEDF0}" srcOrd="0" destOrd="0" presId="urn:microsoft.com/office/officeart/2005/8/layout/vList5"/>
    <dgm:cxn modelId="{64A9B708-B763-40FD-88D0-C8A910F44EA9}" type="presOf" srcId="{430A0C5A-6656-4033-B803-1B26696B84EF}" destId="{804C89E1-F052-40FC-9911-4BF82292B530}" srcOrd="0" destOrd="3" presId="urn:microsoft.com/office/officeart/2005/8/layout/vList5"/>
    <dgm:cxn modelId="{5E26D710-E2AC-4069-82E2-0457067ABCC9}" srcId="{9C9021BC-5CEE-4A9A-9848-A8BD68CFA910}" destId="{3760F80F-AB3D-4AB5-99E1-2815A66229A2}" srcOrd="1" destOrd="0" parTransId="{3709FFFB-85E9-4F50-A5C7-22F255700EEB}" sibTransId="{D3A210F3-FC43-4E58-92A0-5ED77578B506}"/>
    <dgm:cxn modelId="{58619827-D576-4E61-92A4-594B5D697F4D}" srcId="{2DC90C8A-7FD1-4BF0-9553-0F217CD12951}" destId="{76881372-C4AF-4850-91BB-CBC1D52D114A}" srcOrd="0" destOrd="0" parTransId="{BDE2BFAD-9B8B-46B9-863F-1089C9E016DE}" sibTransId="{1EE423FA-2509-458C-AE0F-F8E97E496933}"/>
    <dgm:cxn modelId="{D2B23332-1CA6-4368-A337-CC827FA4E6C8}" srcId="{9C9021BC-5CEE-4A9A-9848-A8BD68CFA910}" destId="{430A0C5A-6656-4033-B803-1B26696B84EF}" srcOrd="3" destOrd="0" parTransId="{06A4E238-4FC7-415D-B054-EAC17B2E3C79}" sibTransId="{82F3D2AE-2EDB-4E06-96BE-99091EE67EC4}"/>
    <dgm:cxn modelId="{1D2EEB3A-6C12-465D-AFD1-9F3075E0C15C}" type="presOf" srcId="{6F9EB6C3-FFEC-4830-8EEC-D1E526940063}" destId="{804C89E1-F052-40FC-9911-4BF82292B530}" srcOrd="0" destOrd="0" presId="urn:microsoft.com/office/officeart/2005/8/layout/vList5"/>
    <dgm:cxn modelId="{5392D868-4F9C-4673-9131-0EBD46D225DA}" srcId="{76881372-C4AF-4850-91BB-CBC1D52D114A}" destId="{BE7EDE34-3E4C-4CFB-8A66-865D5C79A014}" srcOrd="0" destOrd="0" parTransId="{962181F7-1249-4947-8F50-FBB5C3240018}" sibTransId="{6A302CCC-6EC4-4E52-96BF-DC37631DF28F}"/>
    <dgm:cxn modelId="{3A6F7C69-3788-46C5-8289-979EFD59D106}" type="presOf" srcId="{76881372-C4AF-4850-91BB-CBC1D52D114A}" destId="{50F4D2B7-EE2A-46F1-AABC-7BBADD57206D}" srcOrd="0" destOrd="0" presId="urn:microsoft.com/office/officeart/2005/8/layout/vList5"/>
    <dgm:cxn modelId="{04820672-8CE7-41DD-8547-D650BA323DF2}" srcId="{9C9021BC-5CEE-4A9A-9848-A8BD68CFA910}" destId="{6F9EB6C3-FFEC-4830-8EEC-D1E526940063}" srcOrd="0" destOrd="0" parTransId="{3013DE71-4C1F-4300-B135-76DD013EFC1D}" sibTransId="{0B547AF0-01C6-483E-868E-F703CAC323BC}"/>
    <dgm:cxn modelId="{4BFEB255-667A-4813-B75C-8B4216E692FD}" type="presOf" srcId="{BE7EDE34-3E4C-4CFB-8A66-865D5C79A014}" destId="{EA87BE5C-5792-4F19-9D27-F05E14310E11}" srcOrd="0" destOrd="0" presId="urn:microsoft.com/office/officeart/2005/8/layout/vList5"/>
    <dgm:cxn modelId="{28E28C83-C55B-49C4-A6E3-EAF8F157072D}" srcId="{2DC90C8A-7FD1-4BF0-9553-0F217CD12951}" destId="{9C9021BC-5CEE-4A9A-9848-A8BD68CFA910}" srcOrd="1" destOrd="0" parTransId="{931CA9FE-E12D-44BB-B5F6-5F750D3F7D0B}" sibTransId="{2CD09E06-05E2-4E3F-85EB-CDF72E199513}"/>
    <dgm:cxn modelId="{BFECE797-303A-4C22-88EA-9C4604FD94BC}" type="presOf" srcId="{F695B999-E64A-4B91-B28E-FBD125716FD3}" destId="{EA87BE5C-5792-4F19-9D27-F05E14310E11}" srcOrd="0" destOrd="1" presId="urn:microsoft.com/office/officeart/2005/8/layout/vList5"/>
    <dgm:cxn modelId="{C47C85A3-1FD5-45C9-BD90-DB5A1D9D8DBE}" type="presOf" srcId="{B87C6EE0-17B6-4E5E-BC9F-AB3B35225011}" destId="{804C89E1-F052-40FC-9911-4BF82292B530}" srcOrd="0" destOrd="2" presId="urn:microsoft.com/office/officeart/2005/8/layout/vList5"/>
    <dgm:cxn modelId="{E01D04E8-A889-47BF-A6CD-01DD80D46532}" type="presOf" srcId="{3760F80F-AB3D-4AB5-99E1-2815A66229A2}" destId="{804C89E1-F052-40FC-9911-4BF82292B530}" srcOrd="0" destOrd="1" presId="urn:microsoft.com/office/officeart/2005/8/layout/vList5"/>
    <dgm:cxn modelId="{DCC9E8ED-2F97-4BF7-BB17-C5F97F1323C3}" srcId="{9C9021BC-5CEE-4A9A-9848-A8BD68CFA910}" destId="{B87C6EE0-17B6-4E5E-BC9F-AB3B35225011}" srcOrd="2" destOrd="0" parTransId="{BE46C3B9-0E84-458F-8CA7-A2B022C765A1}" sibTransId="{49570816-3DFE-4C61-A120-CAF26F84CC7A}"/>
    <dgm:cxn modelId="{1A49EDED-0FF0-4474-8A35-5FA17FAAFF56}" type="presOf" srcId="{2DC90C8A-7FD1-4BF0-9553-0F217CD12951}" destId="{6CE1167F-7659-422E-B4C5-E718584F04DE}" srcOrd="0" destOrd="0" presId="urn:microsoft.com/office/officeart/2005/8/layout/vList5"/>
    <dgm:cxn modelId="{45D1C493-8286-4687-B6BB-082E3638C96D}" type="presParOf" srcId="{6CE1167F-7659-422E-B4C5-E718584F04DE}" destId="{0A115588-BDD4-4D1A-9560-FE601FA5BC47}" srcOrd="0" destOrd="0" presId="urn:microsoft.com/office/officeart/2005/8/layout/vList5"/>
    <dgm:cxn modelId="{39084108-3CE0-45A4-A569-DAE0B377782C}" type="presParOf" srcId="{0A115588-BDD4-4D1A-9560-FE601FA5BC47}" destId="{50F4D2B7-EE2A-46F1-AABC-7BBADD57206D}" srcOrd="0" destOrd="0" presId="urn:microsoft.com/office/officeart/2005/8/layout/vList5"/>
    <dgm:cxn modelId="{D7E0DB05-C0E9-44A3-8869-E95D543E0BF8}" type="presParOf" srcId="{0A115588-BDD4-4D1A-9560-FE601FA5BC47}" destId="{EA87BE5C-5792-4F19-9D27-F05E14310E11}" srcOrd="1" destOrd="0" presId="urn:microsoft.com/office/officeart/2005/8/layout/vList5"/>
    <dgm:cxn modelId="{12DAE335-DC91-4D70-BB02-BD28AA7735D5}" type="presParOf" srcId="{6CE1167F-7659-422E-B4C5-E718584F04DE}" destId="{4499E7A7-BA94-47B0-AB43-CBC30DCBB2C9}" srcOrd="1" destOrd="0" presId="urn:microsoft.com/office/officeart/2005/8/layout/vList5"/>
    <dgm:cxn modelId="{E86C1D23-FD84-4233-BD86-932BCFE30077}" type="presParOf" srcId="{6CE1167F-7659-422E-B4C5-E718584F04DE}" destId="{7DAC743F-774C-4AFA-8AFD-C97034143305}" srcOrd="2" destOrd="0" presId="urn:microsoft.com/office/officeart/2005/8/layout/vList5"/>
    <dgm:cxn modelId="{5741F53E-8C5B-4969-8401-CA7B70028FAE}" type="presParOf" srcId="{7DAC743F-774C-4AFA-8AFD-C97034143305}" destId="{4F9635DD-5C6C-418F-8148-DA08D93AEDF0}" srcOrd="0" destOrd="0" presId="urn:microsoft.com/office/officeart/2005/8/layout/vList5"/>
    <dgm:cxn modelId="{49C25828-38E7-45CD-9ABD-4326BA64A0EC}" type="presParOf" srcId="{7DAC743F-774C-4AFA-8AFD-C97034143305}" destId="{804C89E1-F052-40FC-9911-4BF82292B53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4D536A-FDCC-4E1D-AA5C-73D1B8AB0472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72E0B72B-EC02-4EB5-969A-47F4181AA70A}">
      <dgm:prSet/>
      <dgm:spPr/>
      <dgm:t>
        <a:bodyPr/>
        <a:lstStyle/>
        <a:p>
          <a:r>
            <a:rPr lang="en-US"/>
            <a:t>OneR</a:t>
          </a:r>
        </a:p>
      </dgm:t>
    </dgm:pt>
    <dgm:pt modelId="{D06B6DC2-E031-46F9-9C00-F971F725031D}" type="parTrans" cxnId="{C2096F5A-3FE5-4962-858F-68DBBD9D37DF}">
      <dgm:prSet/>
      <dgm:spPr/>
      <dgm:t>
        <a:bodyPr/>
        <a:lstStyle/>
        <a:p>
          <a:endParaRPr lang="en-US"/>
        </a:p>
      </dgm:t>
    </dgm:pt>
    <dgm:pt modelId="{5009F21D-A3A3-4205-919B-A7CB3CE7AB77}" type="sibTrans" cxnId="{C2096F5A-3FE5-4962-858F-68DBBD9D37D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98A3745-2324-4F05-888E-0EC8EC08223B}">
      <dgm:prSet/>
      <dgm:spPr/>
      <dgm:t>
        <a:bodyPr/>
        <a:lstStyle/>
        <a:p>
          <a:r>
            <a:rPr lang="en-US"/>
            <a:t>Naive Bayes</a:t>
          </a:r>
        </a:p>
      </dgm:t>
    </dgm:pt>
    <dgm:pt modelId="{32FB19D9-11C7-4F80-A0BC-33488AAA068B}" type="parTrans" cxnId="{F9B246AA-570F-4F92-A474-A196362D18E5}">
      <dgm:prSet/>
      <dgm:spPr/>
      <dgm:t>
        <a:bodyPr/>
        <a:lstStyle/>
        <a:p>
          <a:endParaRPr lang="en-US"/>
        </a:p>
      </dgm:t>
    </dgm:pt>
    <dgm:pt modelId="{D01E9A80-6E79-449A-B6EB-27798ED2F2F3}" type="sibTrans" cxnId="{F9B246AA-570F-4F92-A474-A196362D18E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1B2AA98-5066-47A3-8F11-4C1937E791BC}">
      <dgm:prSet/>
      <dgm:spPr/>
      <dgm:t>
        <a:bodyPr/>
        <a:lstStyle/>
        <a:p>
          <a:r>
            <a:rPr lang="en-US"/>
            <a:t>J48</a:t>
          </a:r>
        </a:p>
      </dgm:t>
    </dgm:pt>
    <dgm:pt modelId="{A393EA46-3F47-4231-83EA-F2EBAFDB451F}" type="parTrans" cxnId="{064EA8BA-52FB-4282-96A0-07D97C07856E}">
      <dgm:prSet/>
      <dgm:spPr/>
      <dgm:t>
        <a:bodyPr/>
        <a:lstStyle/>
        <a:p>
          <a:endParaRPr lang="en-US"/>
        </a:p>
      </dgm:t>
    </dgm:pt>
    <dgm:pt modelId="{3AF02C09-DC89-4C3E-83C7-6CFBBCFB58E1}" type="sibTrans" cxnId="{064EA8BA-52FB-4282-96A0-07D97C07856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F48B410-EEE2-44CA-91A1-CA1BA080782A}">
      <dgm:prSet/>
      <dgm:spPr/>
      <dgm:t>
        <a:bodyPr/>
        <a:lstStyle/>
        <a:p>
          <a:r>
            <a:rPr lang="en-US"/>
            <a:t>JRip</a:t>
          </a:r>
        </a:p>
      </dgm:t>
    </dgm:pt>
    <dgm:pt modelId="{164E8484-D545-4228-954C-A4956F16B798}" type="parTrans" cxnId="{CEAC0847-4A4F-485D-B666-FD85302EF362}">
      <dgm:prSet/>
      <dgm:spPr/>
      <dgm:t>
        <a:bodyPr/>
        <a:lstStyle/>
        <a:p>
          <a:endParaRPr lang="en-US"/>
        </a:p>
      </dgm:t>
    </dgm:pt>
    <dgm:pt modelId="{E9E85E83-B0C7-4113-8325-4A91D239567F}" type="sibTrans" cxnId="{CEAC0847-4A4F-485D-B666-FD85302EF36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5E0FA3DF-8BA4-442D-B0A3-C12C96E616E5}" type="pres">
      <dgm:prSet presAssocID="{D34D536A-FDCC-4E1D-AA5C-73D1B8AB0472}" presName="Name0" presStyleCnt="0">
        <dgm:presLayoutVars>
          <dgm:animLvl val="lvl"/>
          <dgm:resizeHandles val="exact"/>
        </dgm:presLayoutVars>
      </dgm:prSet>
      <dgm:spPr/>
    </dgm:pt>
    <dgm:pt modelId="{9402CB84-C2A5-4A93-AB7F-8EB9443A59E8}" type="pres">
      <dgm:prSet presAssocID="{72E0B72B-EC02-4EB5-969A-47F4181AA70A}" presName="compositeNode" presStyleCnt="0">
        <dgm:presLayoutVars>
          <dgm:bulletEnabled val="1"/>
        </dgm:presLayoutVars>
      </dgm:prSet>
      <dgm:spPr/>
    </dgm:pt>
    <dgm:pt modelId="{7C7785D1-AA17-4CF9-B806-9707C2AC885E}" type="pres">
      <dgm:prSet presAssocID="{72E0B72B-EC02-4EB5-969A-47F4181AA70A}" presName="bgRect" presStyleLbl="alignNode1" presStyleIdx="0" presStyleCnt="4"/>
      <dgm:spPr/>
    </dgm:pt>
    <dgm:pt modelId="{39BC790D-3FB8-44E4-87E5-5AD450AEB770}" type="pres">
      <dgm:prSet presAssocID="{5009F21D-A3A3-4205-919B-A7CB3CE7AB7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9C351EE7-6AD9-4E4B-A8A3-24E8D340814A}" type="pres">
      <dgm:prSet presAssocID="{72E0B72B-EC02-4EB5-969A-47F4181AA70A}" presName="nodeRect" presStyleLbl="alignNode1" presStyleIdx="0" presStyleCnt="4">
        <dgm:presLayoutVars>
          <dgm:bulletEnabled val="1"/>
        </dgm:presLayoutVars>
      </dgm:prSet>
      <dgm:spPr/>
    </dgm:pt>
    <dgm:pt modelId="{52867ACC-92D9-4C8F-BB2C-3834F7A22D9E}" type="pres">
      <dgm:prSet presAssocID="{5009F21D-A3A3-4205-919B-A7CB3CE7AB77}" presName="sibTrans" presStyleCnt="0"/>
      <dgm:spPr/>
    </dgm:pt>
    <dgm:pt modelId="{924E7C62-31F5-44EA-A9DC-5BA0624C40A2}" type="pres">
      <dgm:prSet presAssocID="{998A3745-2324-4F05-888E-0EC8EC08223B}" presName="compositeNode" presStyleCnt="0">
        <dgm:presLayoutVars>
          <dgm:bulletEnabled val="1"/>
        </dgm:presLayoutVars>
      </dgm:prSet>
      <dgm:spPr/>
    </dgm:pt>
    <dgm:pt modelId="{15C5BE02-A8CC-4F46-A34A-005415C99FA6}" type="pres">
      <dgm:prSet presAssocID="{998A3745-2324-4F05-888E-0EC8EC08223B}" presName="bgRect" presStyleLbl="alignNode1" presStyleIdx="1" presStyleCnt="4"/>
      <dgm:spPr/>
    </dgm:pt>
    <dgm:pt modelId="{D19F71FD-49AF-4F9C-8F60-B0A261383912}" type="pres">
      <dgm:prSet presAssocID="{D01E9A80-6E79-449A-B6EB-27798ED2F2F3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5E2D10F-E188-453D-8EAC-113509F87A62}" type="pres">
      <dgm:prSet presAssocID="{998A3745-2324-4F05-888E-0EC8EC08223B}" presName="nodeRect" presStyleLbl="alignNode1" presStyleIdx="1" presStyleCnt="4">
        <dgm:presLayoutVars>
          <dgm:bulletEnabled val="1"/>
        </dgm:presLayoutVars>
      </dgm:prSet>
      <dgm:spPr/>
    </dgm:pt>
    <dgm:pt modelId="{AADEFCA2-07FC-44A0-A0A8-9EA7D7CA6A26}" type="pres">
      <dgm:prSet presAssocID="{D01E9A80-6E79-449A-B6EB-27798ED2F2F3}" presName="sibTrans" presStyleCnt="0"/>
      <dgm:spPr/>
    </dgm:pt>
    <dgm:pt modelId="{2518DF2B-1584-48B4-B5E2-F8138CC2DAC6}" type="pres">
      <dgm:prSet presAssocID="{51B2AA98-5066-47A3-8F11-4C1937E791BC}" presName="compositeNode" presStyleCnt="0">
        <dgm:presLayoutVars>
          <dgm:bulletEnabled val="1"/>
        </dgm:presLayoutVars>
      </dgm:prSet>
      <dgm:spPr/>
    </dgm:pt>
    <dgm:pt modelId="{94389C88-CE29-4330-B348-1AEB29ADFFE9}" type="pres">
      <dgm:prSet presAssocID="{51B2AA98-5066-47A3-8F11-4C1937E791BC}" presName="bgRect" presStyleLbl="alignNode1" presStyleIdx="2" presStyleCnt="4"/>
      <dgm:spPr/>
    </dgm:pt>
    <dgm:pt modelId="{8DD358AB-DB01-4554-8E73-64867E3C4F18}" type="pres">
      <dgm:prSet presAssocID="{3AF02C09-DC89-4C3E-83C7-6CFBBCFB58E1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E584EAC-DCD9-431F-B4EA-C52993994444}" type="pres">
      <dgm:prSet presAssocID="{51B2AA98-5066-47A3-8F11-4C1937E791BC}" presName="nodeRect" presStyleLbl="alignNode1" presStyleIdx="2" presStyleCnt="4">
        <dgm:presLayoutVars>
          <dgm:bulletEnabled val="1"/>
        </dgm:presLayoutVars>
      </dgm:prSet>
      <dgm:spPr/>
    </dgm:pt>
    <dgm:pt modelId="{A243DCBC-E082-4DE5-953D-D2326B5EFA27}" type="pres">
      <dgm:prSet presAssocID="{3AF02C09-DC89-4C3E-83C7-6CFBBCFB58E1}" presName="sibTrans" presStyleCnt="0"/>
      <dgm:spPr/>
    </dgm:pt>
    <dgm:pt modelId="{9E8C10EC-1415-4583-9CB8-AFCD92D3978D}" type="pres">
      <dgm:prSet presAssocID="{2F48B410-EEE2-44CA-91A1-CA1BA080782A}" presName="compositeNode" presStyleCnt="0">
        <dgm:presLayoutVars>
          <dgm:bulletEnabled val="1"/>
        </dgm:presLayoutVars>
      </dgm:prSet>
      <dgm:spPr/>
    </dgm:pt>
    <dgm:pt modelId="{7BA971F6-AD9C-4F7C-82C3-11016ABC1AE8}" type="pres">
      <dgm:prSet presAssocID="{2F48B410-EEE2-44CA-91A1-CA1BA080782A}" presName="bgRect" presStyleLbl="alignNode1" presStyleIdx="3" presStyleCnt="4"/>
      <dgm:spPr/>
    </dgm:pt>
    <dgm:pt modelId="{2DC93C37-9150-4D6C-94F1-070E8EC50B7A}" type="pres">
      <dgm:prSet presAssocID="{E9E85E83-B0C7-4113-8325-4A91D239567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974FF56E-91B8-4C2E-8527-B81DDE5981C0}" type="pres">
      <dgm:prSet presAssocID="{2F48B410-EEE2-44CA-91A1-CA1BA0807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6E76D90D-C2ED-43B8-AAEA-51E6CD25D59E}" type="presOf" srcId="{3AF02C09-DC89-4C3E-83C7-6CFBBCFB58E1}" destId="{8DD358AB-DB01-4554-8E73-64867E3C4F18}" srcOrd="0" destOrd="0" presId="urn:microsoft.com/office/officeart/2016/7/layout/LinearBlockProcessNumbered"/>
    <dgm:cxn modelId="{6F334A15-A30C-4981-99F6-C4E13A24B964}" type="presOf" srcId="{D01E9A80-6E79-449A-B6EB-27798ED2F2F3}" destId="{D19F71FD-49AF-4F9C-8F60-B0A261383912}" srcOrd="0" destOrd="0" presId="urn:microsoft.com/office/officeart/2016/7/layout/LinearBlockProcessNumbered"/>
    <dgm:cxn modelId="{10AA8834-6C13-4D83-9805-83A85BA5766C}" type="presOf" srcId="{72E0B72B-EC02-4EB5-969A-47F4181AA70A}" destId="{9C351EE7-6AD9-4E4B-A8A3-24E8D340814A}" srcOrd="1" destOrd="0" presId="urn:microsoft.com/office/officeart/2016/7/layout/LinearBlockProcessNumbered"/>
    <dgm:cxn modelId="{17014C35-07F1-4CA5-8D10-72DD5066DCC2}" type="presOf" srcId="{998A3745-2324-4F05-888E-0EC8EC08223B}" destId="{15C5BE02-A8CC-4F46-A34A-005415C99FA6}" srcOrd="0" destOrd="0" presId="urn:microsoft.com/office/officeart/2016/7/layout/LinearBlockProcessNumbered"/>
    <dgm:cxn modelId="{90B2A044-166F-4C5C-B16C-8F93E4DF61C8}" type="presOf" srcId="{5009F21D-A3A3-4205-919B-A7CB3CE7AB77}" destId="{39BC790D-3FB8-44E4-87E5-5AD450AEB770}" srcOrd="0" destOrd="0" presId="urn:microsoft.com/office/officeart/2016/7/layout/LinearBlockProcessNumbered"/>
    <dgm:cxn modelId="{D4CA6B45-E4D7-4C53-AEB9-501FB2D63C75}" type="presOf" srcId="{72E0B72B-EC02-4EB5-969A-47F4181AA70A}" destId="{7C7785D1-AA17-4CF9-B806-9707C2AC885E}" srcOrd="0" destOrd="0" presId="urn:microsoft.com/office/officeart/2016/7/layout/LinearBlockProcessNumbered"/>
    <dgm:cxn modelId="{CEAC0847-4A4F-485D-B666-FD85302EF362}" srcId="{D34D536A-FDCC-4E1D-AA5C-73D1B8AB0472}" destId="{2F48B410-EEE2-44CA-91A1-CA1BA080782A}" srcOrd="3" destOrd="0" parTransId="{164E8484-D545-4228-954C-A4956F16B798}" sibTransId="{E9E85E83-B0C7-4113-8325-4A91D239567F}"/>
    <dgm:cxn modelId="{A5BDB86F-BC47-4CA0-A018-5722235A0CBA}" type="presOf" srcId="{998A3745-2324-4F05-888E-0EC8EC08223B}" destId="{75E2D10F-E188-453D-8EAC-113509F87A62}" srcOrd="1" destOrd="0" presId="urn:microsoft.com/office/officeart/2016/7/layout/LinearBlockProcessNumbered"/>
    <dgm:cxn modelId="{C2096F5A-3FE5-4962-858F-68DBBD9D37DF}" srcId="{D34D536A-FDCC-4E1D-AA5C-73D1B8AB0472}" destId="{72E0B72B-EC02-4EB5-969A-47F4181AA70A}" srcOrd="0" destOrd="0" parTransId="{D06B6DC2-E031-46F9-9C00-F971F725031D}" sibTransId="{5009F21D-A3A3-4205-919B-A7CB3CE7AB77}"/>
    <dgm:cxn modelId="{256E8487-6C44-4D79-BA05-E605B8B667C9}" type="presOf" srcId="{2F48B410-EEE2-44CA-91A1-CA1BA080782A}" destId="{974FF56E-91B8-4C2E-8527-B81DDE5981C0}" srcOrd="1" destOrd="0" presId="urn:microsoft.com/office/officeart/2016/7/layout/LinearBlockProcessNumbered"/>
    <dgm:cxn modelId="{C23C16A4-AB1C-4420-BD24-9F6C5F664F31}" type="presOf" srcId="{D34D536A-FDCC-4E1D-AA5C-73D1B8AB0472}" destId="{5E0FA3DF-8BA4-442D-B0A3-C12C96E616E5}" srcOrd="0" destOrd="0" presId="urn:microsoft.com/office/officeart/2016/7/layout/LinearBlockProcessNumbered"/>
    <dgm:cxn modelId="{F9B246AA-570F-4F92-A474-A196362D18E5}" srcId="{D34D536A-FDCC-4E1D-AA5C-73D1B8AB0472}" destId="{998A3745-2324-4F05-888E-0EC8EC08223B}" srcOrd="1" destOrd="0" parTransId="{32FB19D9-11C7-4F80-A0BC-33488AAA068B}" sibTransId="{D01E9A80-6E79-449A-B6EB-27798ED2F2F3}"/>
    <dgm:cxn modelId="{064EA8BA-52FB-4282-96A0-07D97C07856E}" srcId="{D34D536A-FDCC-4E1D-AA5C-73D1B8AB0472}" destId="{51B2AA98-5066-47A3-8F11-4C1937E791BC}" srcOrd="2" destOrd="0" parTransId="{A393EA46-3F47-4231-83EA-F2EBAFDB451F}" sibTransId="{3AF02C09-DC89-4C3E-83C7-6CFBBCFB58E1}"/>
    <dgm:cxn modelId="{B6718FC6-B8EC-4BF8-9E78-BD2F53F71D1A}" type="presOf" srcId="{51B2AA98-5066-47A3-8F11-4C1937E791BC}" destId="{EE584EAC-DCD9-431F-B4EA-C52993994444}" srcOrd="1" destOrd="0" presId="urn:microsoft.com/office/officeart/2016/7/layout/LinearBlockProcessNumbered"/>
    <dgm:cxn modelId="{F86469D0-E74B-4B53-874A-747A31CB50D9}" type="presOf" srcId="{E9E85E83-B0C7-4113-8325-4A91D239567F}" destId="{2DC93C37-9150-4D6C-94F1-070E8EC50B7A}" srcOrd="0" destOrd="0" presId="urn:microsoft.com/office/officeart/2016/7/layout/LinearBlockProcessNumbered"/>
    <dgm:cxn modelId="{81533AEA-ED2A-4B89-9147-15EB1C6534BD}" type="presOf" srcId="{2F48B410-EEE2-44CA-91A1-CA1BA080782A}" destId="{7BA971F6-AD9C-4F7C-82C3-11016ABC1AE8}" srcOrd="0" destOrd="0" presId="urn:microsoft.com/office/officeart/2016/7/layout/LinearBlockProcessNumbered"/>
    <dgm:cxn modelId="{2359D9F5-2415-402F-B667-BA7CE554E8E4}" type="presOf" srcId="{51B2AA98-5066-47A3-8F11-4C1937E791BC}" destId="{94389C88-CE29-4330-B348-1AEB29ADFFE9}" srcOrd="0" destOrd="0" presId="urn:microsoft.com/office/officeart/2016/7/layout/LinearBlockProcessNumbered"/>
    <dgm:cxn modelId="{142DB14E-CD81-4D53-9330-DA168C2B7B32}" type="presParOf" srcId="{5E0FA3DF-8BA4-442D-B0A3-C12C96E616E5}" destId="{9402CB84-C2A5-4A93-AB7F-8EB9443A59E8}" srcOrd="0" destOrd="0" presId="urn:microsoft.com/office/officeart/2016/7/layout/LinearBlockProcessNumbered"/>
    <dgm:cxn modelId="{1BE951B4-1454-4A77-AC1C-96D2E261D88B}" type="presParOf" srcId="{9402CB84-C2A5-4A93-AB7F-8EB9443A59E8}" destId="{7C7785D1-AA17-4CF9-B806-9707C2AC885E}" srcOrd="0" destOrd="0" presId="urn:microsoft.com/office/officeart/2016/7/layout/LinearBlockProcessNumbered"/>
    <dgm:cxn modelId="{407713D9-E545-4D0D-8583-98A5B20F0ED1}" type="presParOf" srcId="{9402CB84-C2A5-4A93-AB7F-8EB9443A59E8}" destId="{39BC790D-3FB8-44E4-87E5-5AD450AEB770}" srcOrd="1" destOrd="0" presId="urn:microsoft.com/office/officeart/2016/7/layout/LinearBlockProcessNumbered"/>
    <dgm:cxn modelId="{4CF118B0-0989-415F-8174-F3A8792A13F6}" type="presParOf" srcId="{9402CB84-C2A5-4A93-AB7F-8EB9443A59E8}" destId="{9C351EE7-6AD9-4E4B-A8A3-24E8D340814A}" srcOrd="2" destOrd="0" presId="urn:microsoft.com/office/officeart/2016/7/layout/LinearBlockProcessNumbered"/>
    <dgm:cxn modelId="{670A828F-C1C4-4FB8-9E62-927CEE7ECCEE}" type="presParOf" srcId="{5E0FA3DF-8BA4-442D-B0A3-C12C96E616E5}" destId="{52867ACC-92D9-4C8F-BB2C-3834F7A22D9E}" srcOrd="1" destOrd="0" presId="urn:microsoft.com/office/officeart/2016/7/layout/LinearBlockProcessNumbered"/>
    <dgm:cxn modelId="{FFCEFCC7-E4F0-4F88-B81C-56F623D98987}" type="presParOf" srcId="{5E0FA3DF-8BA4-442D-B0A3-C12C96E616E5}" destId="{924E7C62-31F5-44EA-A9DC-5BA0624C40A2}" srcOrd="2" destOrd="0" presId="urn:microsoft.com/office/officeart/2016/7/layout/LinearBlockProcessNumbered"/>
    <dgm:cxn modelId="{687A248F-C13B-49A6-AC2B-7012C52AA114}" type="presParOf" srcId="{924E7C62-31F5-44EA-A9DC-5BA0624C40A2}" destId="{15C5BE02-A8CC-4F46-A34A-005415C99FA6}" srcOrd="0" destOrd="0" presId="urn:microsoft.com/office/officeart/2016/7/layout/LinearBlockProcessNumbered"/>
    <dgm:cxn modelId="{968E2FE3-CB56-4A81-AFA2-9E6F36C563FE}" type="presParOf" srcId="{924E7C62-31F5-44EA-A9DC-5BA0624C40A2}" destId="{D19F71FD-49AF-4F9C-8F60-B0A261383912}" srcOrd="1" destOrd="0" presId="urn:microsoft.com/office/officeart/2016/7/layout/LinearBlockProcessNumbered"/>
    <dgm:cxn modelId="{CD8A3CC9-9F9C-4AA2-A0E0-89F5F8F2B899}" type="presParOf" srcId="{924E7C62-31F5-44EA-A9DC-5BA0624C40A2}" destId="{75E2D10F-E188-453D-8EAC-113509F87A62}" srcOrd="2" destOrd="0" presId="urn:microsoft.com/office/officeart/2016/7/layout/LinearBlockProcessNumbered"/>
    <dgm:cxn modelId="{4FB201A0-820C-42FD-BCE7-7216BA90CC8C}" type="presParOf" srcId="{5E0FA3DF-8BA4-442D-B0A3-C12C96E616E5}" destId="{AADEFCA2-07FC-44A0-A0A8-9EA7D7CA6A26}" srcOrd="3" destOrd="0" presId="urn:microsoft.com/office/officeart/2016/7/layout/LinearBlockProcessNumbered"/>
    <dgm:cxn modelId="{1E17EE2A-21CD-4DC5-BD41-87899809DCE7}" type="presParOf" srcId="{5E0FA3DF-8BA4-442D-B0A3-C12C96E616E5}" destId="{2518DF2B-1584-48B4-B5E2-F8138CC2DAC6}" srcOrd="4" destOrd="0" presId="urn:microsoft.com/office/officeart/2016/7/layout/LinearBlockProcessNumbered"/>
    <dgm:cxn modelId="{57262D7C-E554-44F6-93A1-676B079AA499}" type="presParOf" srcId="{2518DF2B-1584-48B4-B5E2-F8138CC2DAC6}" destId="{94389C88-CE29-4330-B348-1AEB29ADFFE9}" srcOrd="0" destOrd="0" presId="urn:microsoft.com/office/officeart/2016/7/layout/LinearBlockProcessNumbered"/>
    <dgm:cxn modelId="{31B90D0F-512E-4ADB-8CDD-3F61691A3F3C}" type="presParOf" srcId="{2518DF2B-1584-48B4-B5E2-F8138CC2DAC6}" destId="{8DD358AB-DB01-4554-8E73-64867E3C4F18}" srcOrd="1" destOrd="0" presId="urn:microsoft.com/office/officeart/2016/7/layout/LinearBlockProcessNumbered"/>
    <dgm:cxn modelId="{BDD384A8-6D13-48B6-9FE4-AF194BA524A3}" type="presParOf" srcId="{2518DF2B-1584-48B4-B5E2-F8138CC2DAC6}" destId="{EE584EAC-DCD9-431F-B4EA-C52993994444}" srcOrd="2" destOrd="0" presId="urn:microsoft.com/office/officeart/2016/7/layout/LinearBlockProcessNumbered"/>
    <dgm:cxn modelId="{0252291C-C61E-47BA-B824-6EC5214853ED}" type="presParOf" srcId="{5E0FA3DF-8BA4-442D-B0A3-C12C96E616E5}" destId="{A243DCBC-E082-4DE5-953D-D2326B5EFA27}" srcOrd="5" destOrd="0" presId="urn:microsoft.com/office/officeart/2016/7/layout/LinearBlockProcessNumbered"/>
    <dgm:cxn modelId="{568139F1-81B0-4FBA-8381-4E41B1FB728B}" type="presParOf" srcId="{5E0FA3DF-8BA4-442D-B0A3-C12C96E616E5}" destId="{9E8C10EC-1415-4583-9CB8-AFCD92D3978D}" srcOrd="6" destOrd="0" presId="urn:microsoft.com/office/officeart/2016/7/layout/LinearBlockProcessNumbered"/>
    <dgm:cxn modelId="{61210E45-FA23-4C82-8445-7E65C74DF932}" type="presParOf" srcId="{9E8C10EC-1415-4583-9CB8-AFCD92D3978D}" destId="{7BA971F6-AD9C-4F7C-82C3-11016ABC1AE8}" srcOrd="0" destOrd="0" presId="urn:microsoft.com/office/officeart/2016/7/layout/LinearBlockProcessNumbered"/>
    <dgm:cxn modelId="{973CB47F-477E-4D78-B468-BC0E9A6CC8BC}" type="presParOf" srcId="{9E8C10EC-1415-4583-9CB8-AFCD92D3978D}" destId="{2DC93C37-9150-4D6C-94F1-070E8EC50B7A}" srcOrd="1" destOrd="0" presId="urn:microsoft.com/office/officeart/2016/7/layout/LinearBlockProcessNumbered"/>
    <dgm:cxn modelId="{27EE242A-C849-4860-B656-1CEA812F0DC1}" type="presParOf" srcId="{9E8C10EC-1415-4583-9CB8-AFCD92D3978D}" destId="{974FF56E-91B8-4C2E-8527-B81DDE5981C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B7781C-806B-4E24-9564-711F5612F3F2}" type="doc">
      <dgm:prSet loTypeId="urn:microsoft.com/office/officeart/2008/layout/LinedList" loCatId="Inbox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32C36271-D74C-474A-AC79-518630C95C4E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1"/>
            </a:rPr>
            <a:t>https://www.youtube.com/watch?v=P--UFzlNGeA</a:t>
          </a:r>
          <a:r>
            <a:rPr lang="en-US" dirty="0"/>
            <a:t>-  Weka Tutorial 06: Discretization (Data Preprocessing)</a:t>
          </a:r>
        </a:p>
      </dgm:t>
    </dgm:pt>
    <dgm:pt modelId="{9F8274D4-9533-4B1E-8E1A-40B8CA5BA0C2}" type="parTrans" cxnId="{B3E8967D-06F8-4A31-B762-96E2B409732A}">
      <dgm:prSet/>
      <dgm:spPr/>
      <dgm:t>
        <a:bodyPr/>
        <a:lstStyle/>
        <a:p>
          <a:endParaRPr lang="en-US"/>
        </a:p>
      </dgm:t>
    </dgm:pt>
    <dgm:pt modelId="{F38DB874-6183-4382-A2AD-FF214CC68088}" type="sibTrans" cxnId="{B3E8967D-06F8-4A31-B762-96E2B409732A}">
      <dgm:prSet/>
      <dgm:spPr/>
      <dgm:t>
        <a:bodyPr/>
        <a:lstStyle/>
        <a:p>
          <a:endParaRPr lang="en-US"/>
        </a:p>
      </dgm:t>
    </dgm:pt>
    <dgm:pt modelId="{884906B6-78BF-415A-9162-38AE75080635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2"/>
            </a:rPr>
            <a:t>https://en.wikipedia.org/wiki/Weka_(machine_learning)</a:t>
          </a:r>
          <a:endParaRPr lang="en-US" dirty="0"/>
        </a:p>
      </dgm:t>
    </dgm:pt>
    <dgm:pt modelId="{AF1BFFA7-FC68-4C78-99F6-53E452518195}" type="parTrans" cxnId="{F3DD6D97-3E9E-4241-84AD-BE758A748154}">
      <dgm:prSet/>
      <dgm:spPr/>
      <dgm:t>
        <a:bodyPr/>
        <a:lstStyle/>
        <a:p>
          <a:endParaRPr lang="en-US"/>
        </a:p>
      </dgm:t>
    </dgm:pt>
    <dgm:pt modelId="{4CEA71FA-66BF-4A97-B4B7-8B7D48CA2585}" type="sibTrans" cxnId="{F3DD6D97-3E9E-4241-84AD-BE758A748154}">
      <dgm:prSet/>
      <dgm:spPr/>
      <dgm:t>
        <a:bodyPr/>
        <a:lstStyle/>
        <a:p>
          <a:endParaRPr lang="en-US"/>
        </a:p>
      </dgm:t>
    </dgm:pt>
    <dgm:pt modelId="{B7735FDB-5217-40A4-B965-EC9470BF23E9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3"/>
            </a:rPr>
            <a:t>http://www.cs.put.poznan.pl/jstefanowski/sed/DM-6rulesnew.pdf</a:t>
          </a:r>
          <a:endParaRPr lang="en-US" dirty="0"/>
        </a:p>
      </dgm:t>
    </dgm:pt>
    <dgm:pt modelId="{20994B99-2D8C-4DAC-AA4A-60A385BA8A87}" type="parTrans" cxnId="{4DB7C67F-BF03-439B-9F37-4433E21C1B38}">
      <dgm:prSet/>
      <dgm:spPr/>
      <dgm:t>
        <a:bodyPr/>
        <a:lstStyle/>
        <a:p>
          <a:endParaRPr lang="en-US"/>
        </a:p>
      </dgm:t>
    </dgm:pt>
    <dgm:pt modelId="{2102484F-9980-43E6-A26C-528EC569A095}" type="sibTrans" cxnId="{4DB7C67F-BF03-439B-9F37-4433E21C1B38}">
      <dgm:prSet/>
      <dgm:spPr/>
      <dgm:t>
        <a:bodyPr/>
        <a:lstStyle/>
        <a:p>
          <a:endParaRPr lang="en-US"/>
        </a:p>
      </dgm:t>
    </dgm:pt>
    <dgm:pt modelId="{15A9E4D0-78CF-4754-BB3D-7806C8D92EEA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4"/>
            </a:rPr>
            <a:t>http://web.ydu.edu.tw/~alan9956/docu/refer/roc_introduction.pdf</a:t>
          </a:r>
          <a:endParaRPr lang="en-US" dirty="0"/>
        </a:p>
      </dgm:t>
    </dgm:pt>
    <dgm:pt modelId="{6B21D932-E9B4-4B83-A21D-467A67C5EDBE}" type="parTrans" cxnId="{1D873836-FFA2-43A8-AF04-AA44359F589E}">
      <dgm:prSet/>
      <dgm:spPr/>
      <dgm:t>
        <a:bodyPr/>
        <a:lstStyle/>
        <a:p>
          <a:endParaRPr lang="en-US"/>
        </a:p>
      </dgm:t>
    </dgm:pt>
    <dgm:pt modelId="{DFC935E3-9630-4936-B998-874E3D1F7343}" type="sibTrans" cxnId="{1D873836-FFA2-43A8-AF04-AA44359F589E}">
      <dgm:prSet/>
      <dgm:spPr/>
      <dgm:t>
        <a:bodyPr/>
        <a:lstStyle/>
        <a:p>
          <a:endParaRPr lang="en-US"/>
        </a:p>
      </dgm:t>
    </dgm:pt>
    <dgm:pt modelId="{F740612A-2F50-4280-92E6-3CDF0FD8E4D3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5"/>
            </a:rPr>
            <a:t>https://analytics.google.com/analytics/web/?authuser=1#report/content-pages</a:t>
          </a:r>
          <a:endParaRPr lang="en-US" dirty="0"/>
        </a:p>
      </dgm:t>
    </dgm:pt>
    <dgm:pt modelId="{07ED0E4F-A28E-41CF-9369-345F5BD79F07}" type="parTrans" cxnId="{60C26491-3C2B-4276-B31F-32C846B3E781}">
      <dgm:prSet/>
      <dgm:spPr/>
      <dgm:t>
        <a:bodyPr/>
        <a:lstStyle/>
        <a:p>
          <a:endParaRPr lang="en-US"/>
        </a:p>
      </dgm:t>
    </dgm:pt>
    <dgm:pt modelId="{5FDD298E-E81F-4C8D-8E47-38926B95E570}" type="sibTrans" cxnId="{60C26491-3C2B-4276-B31F-32C846B3E781}">
      <dgm:prSet/>
      <dgm:spPr/>
      <dgm:t>
        <a:bodyPr/>
        <a:lstStyle/>
        <a:p>
          <a:endParaRPr lang="en-US"/>
        </a:p>
      </dgm:t>
    </dgm:pt>
    <dgm:pt modelId="{3D4D15D8-0ADB-4150-8B74-556C2C7A76BA}" type="pres">
      <dgm:prSet presAssocID="{0CB7781C-806B-4E24-9564-711F5612F3F2}" presName="vert0" presStyleCnt="0">
        <dgm:presLayoutVars>
          <dgm:dir/>
          <dgm:animOne val="branch"/>
          <dgm:animLvl val="lvl"/>
        </dgm:presLayoutVars>
      </dgm:prSet>
      <dgm:spPr/>
    </dgm:pt>
    <dgm:pt modelId="{BB809030-63EE-42E7-B55F-B8C0E6D6C514}" type="pres">
      <dgm:prSet presAssocID="{32C36271-D74C-474A-AC79-518630C95C4E}" presName="thickLine" presStyleLbl="alignNode1" presStyleIdx="0" presStyleCnt="5"/>
      <dgm:spPr/>
    </dgm:pt>
    <dgm:pt modelId="{C6A293F4-18A0-4036-9F41-B2CCAFA9C5B7}" type="pres">
      <dgm:prSet presAssocID="{32C36271-D74C-474A-AC79-518630C95C4E}" presName="horz1" presStyleCnt="0"/>
      <dgm:spPr/>
    </dgm:pt>
    <dgm:pt modelId="{A16398DA-3118-4A21-A010-F75EA91B6255}" type="pres">
      <dgm:prSet presAssocID="{32C36271-D74C-474A-AC79-518630C95C4E}" presName="tx1" presStyleLbl="revTx" presStyleIdx="0" presStyleCnt="5"/>
      <dgm:spPr/>
    </dgm:pt>
    <dgm:pt modelId="{38EE751B-2A68-4DAD-8C05-EEE6B2CAF83A}" type="pres">
      <dgm:prSet presAssocID="{32C36271-D74C-474A-AC79-518630C95C4E}" presName="vert1" presStyleCnt="0"/>
      <dgm:spPr/>
    </dgm:pt>
    <dgm:pt modelId="{EF5EFF86-C22E-4F68-8BAF-9C8CDCDEA976}" type="pres">
      <dgm:prSet presAssocID="{884906B6-78BF-415A-9162-38AE75080635}" presName="thickLine" presStyleLbl="alignNode1" presStyleIdx="1" presStyleCnt="5"/>
      <dgm:spPr/>
    </dgm:pt>
    <dgm:pt modelId="{70810FB9-508F-45F5-A2CC-8C75D1E44FED}" type="pres">
      <dgm:prSet presAssocID="{884906B6-78BF-415A-9162-38AE75080635}" presName="horz1" presStyleCnt="0"/>
      <dgm:spPr/>
    </dgm:pt>
    <dgm:pt modelId="{39A5036A-33B9-4F93-BDDF-2464B80379C3}" type="pres">
      <dgm:prSet presAssocID="{884906B6-78BF-415A-9162-38AE75080635}" presName="tx1" presStyleLbl="revTx" presStyleIdx="1" presStyleCnt="5"/>
      <dgm:spPr/>
    </dgm:pt>
    <dgm:pt modelId="{0D7954D4-8FB0-4763-9F18-0F1AF9AE8359}" type="pres">
      <dgm:prSet presAssocID="{884906B6-78BF-415A-9162-38AE75080635}" presName="vert1" presStyleCnt="0"/>
      <dgm:spPr/>
    </dgm:pt>
    <dgm:pt modelId="{A4B37CCC-A7B1-42F5-BD9A-CD6870DDFB5A}" type="pres">
      <dgm:prSet presAssocID="{B7735FDB-5217-40A4-B965-EC9470BF23E9}" presName="thickLine" presStyleLbl="alignNode1" presStyleIdx="2" presStyleCnt="5"/>
      <dgm:spPr/>
    </dgm:pt>
    <dgm:pt modelId="{D2410286-86C8-4102-9643-D928063EB07E}" type="pres">
      <dgm:prSet presAssocID="{B7735FDB-5217-40A4-B965-EC9470BF23E9}" presName="horz1" presStyleCnt="0"/>
      <dgm:spPr/>
    </dgm:pt>
    <dgm:pt modelId="{37B14281-0C9D-4FB1-BB03-6858024E0C22}" type="pres">
      <dgm:prSet presAssocID="{B7735FDB-5217-40A4-B965-EC9470BF23E9}" presName="tx1" presStyleLbl="revTx" presStyleIdx="2" presStyleCnt="5"/>
      <dgm:spPr/>
    </dgm:pt>
    <dgm:pt modelId="{7AF6C32B-AF28-4368-93CC-6D14471E95B9}" type="pres">
      <dgm:prSet presAssocID="{B7735FDB-5217-40A4-B965-EC9470BF23E9}" presName="vert1" presStyleCnt="0"/>
      <dgm:spPr/>
    </dgm:pt>
    <dgm:pt modelId="{F88511FF-2B3D-48FF-9118-D2685EFC2652}" type="pres">
      <dgm:prSet presAssocID="{15A9E4D0-78CF-4754-BB3D-7806C8D92EEA}" presName="thickLine" presStyleLbl="alignNode1" presStyleIdx="3" presStyleCnt="5"/>
      <dgm:spPr/>
    </dgm:pt>
    <dgm:pt modelId="{65670B9A-EA6B-4548-8FD2-DE4745C00CE2}" type="pres">
      <dgm:prSet presAssocID="{15A9E4D0-78CF-4754-BB3D-7806C8D92EEA}" presName="horz1" presStyleCnt="0"/>
      <dgm:spPr/>
    </dgm:pt>
    <dgm:pt modelId="{942BF8CA-8735-44F1-9EEA-FED8A9D814E4}" type="pres">
      <dgm:prSet presAssocID="{15A9E4D0-78CF-4754-BB3D-7806C8D92EEA}" presName="tx1" presStyleLbl="revTx" presStyleIdx="3" presStyleCnt="5"/>
      <dgm:spPr/>
    </dgm:pt>
    <dgm:pt modelId="{A8B0F460-4272-43F2-B830-BEDCE5855B8B}" type="pres">
      <dgm:prSet presAssocID="{15A9E4D0-78CF-4754-BB3D-7806C8D92EEA}" presName="vert1" presStyleCnt="0"/>
      <dgm:spPr/>
    </dgm:pt>
    <dgm:pt modelId="{C92FE2E6-7C9A-4091-965D-3F1100B01345}" type="pres">
      <dgm:prSet presAssocID="{F740612A-2F50-4280-92E6-3CDF0FD8E4D3}" presName="thickLine" presStyleLbl="alignNode1" presStyleIdx="4" presStyleCnt="5"/>
      <dgm:spPr/>
    </dgm:pt>
    <dgm:pt modelId="{012635E6-4303-4218-AC82-8BC6618D77ED}" type="pres">
      <dgm:prSet presAssocID="{F740612A-2F50-4280-92E6-3CDF0FD8E4D3}" presName="horz1" presStyleCnt="0"/>
      <dgm:spPr/>
    </dgm:pt>
    <dgm:pt modelId="{71CBD78A-787D-49F8-A39F-3A5CA6331348}" type="pres">
      <dgm:prSet presAssocID="{F740612A-2F50-4280-92E6-3CDF0FD8E4D3}" presName="tx1" presStyleLbl="revTx" presStyleIdx="4" presStyleCnt="5"/>
      <dgm:spPr/>
    </dgm:pt>
    <dgm:pt modelId="{1103CC8A-69ED-4E5B-9457-F081C1AD1E35}" type="pres">
      <dgm:prSet presAssocID="{F740612A-2F50-4280-92E6-3CDF0FD8E4D3}" presName="vert1" presStyleCnt="0"/>
      <dgm:spPr/>
    </dgm:pt>
  </dgm:ptLst>
  <dgm:cxnLst>
    <dgm:cxn modelId="{B8A64A00-18F0-45A5-98E9-A2082E12713B}" type="presOf" srcId="{B7735FDB-5217-40A4-B965-EC9470BF23E9}" destId="{37B14281-0C9D-4FB1-BB03-6858024E0C22}" srcOrd="0" destOrd="0" presId="urn:microsoft.com/office/officeart/2008/layout/LinedList"/>
    <dgm:cxn modelId="{85E1A61E-1543-409D-83A2-83969EFD7748}" type="presOf" srcId="{F740612A-2F50-4280-92E6-3CDF0FD8E4D3}" destId="{71CBD78A-787D-49F8-A39F-3A5CA6331348}" srcOrd="0" destOrd="0" presId="urn:microsoft.com/office/officeart/2008/layout/LinedList"/>
    <dgm:cxn modelId="{19BECA2B-57FD-4C6C-B50C-0C751FB856F3}" type="presOf" srcId="{0CB7781C-806B-4E24-9564-711F5612F3F2}" destId="{3D4D15D8-0ADB-4150-8B74-556C2C7A76BA}" srcOrd="0" destOrd="0" presId="urn:microsoft.com/office/officeart/2008/layout/LinedList"/>
    <dgm:cxn modelId="{1D873836-FFA2-43A8-AF04-AA44359F589E}" srcId="{0CB7781C-806B-4E24-9564-711F5612F3F2}" destId="{15A9E4D0-78CF-4754-BB3D-7806C8D92EEA}" srcOrd="3" destOrd="0" parTransId="{6B21D932-E9B4-4B83-A21D-467A67C5EDBE}" sibTransId="{DFC935E3-9630-4936-B998-874E3D1F7343}"/>
    <dgm:cxn modelId="{B3E8967D-06F8-4A31-B762-96E2B409732A}" srcId="{0CB7781C-806B-4E24-9564-711F5612F3F2}" destId="{32C36271-D74C-474A-AC79-518630C95C4E}" srcOrd="0" destOrd="0" parTransId="{9F8274D4-9533-4B1E-8E1A-40B8CA5BA0C2}" sibTransId="{F38DB874-6183-4382-A2AD-FF214CC68088}"/>
    <dgm:cxn modelId="{4DB7C67F-BF03-439B-9F37-4433E21C1B38}" srcId="{0CB7781C-806B-4E24-9564-711F5612F3F2}" destId="{B7735FDB-5217-40A4-B965-EC9470BF23E9}" srcOrd="2" destOrd="0" parTransId="{20994B99-2D8C-4DAC-AA4A-60A385BA8A87}" sibTransId="{2102484F-9980-43E6-A26C-528EC569A095}"/>
    <dgm:cxn modelId="{D75B8B8C-93BC-469D-8429-D640F80CC86B}" type="presOf" srcId="{15A9E4D0-78CF-4754-BB3D-7806C8D92EEA}" destId="{942BF8CA-8735-44F1-9EEA-FED8A9D814E4}" srcOrd="0" destOrd="0" presId="urn:microsoft.com/office/officeart/2008/layout/LinedList"/>
    <dgm:cxn modelId="{60C26491-3C2B-4276-B31F-32C846B3E781}" srcId="{0CB7781C-806B-4E24-9564-711F5612F3F2}" destId="{F740612A-2F50-4280-92E6-3CDF0FD8E4D3}" srcOrd="4" destOrd="0" parTransId="{07ED0E4F-A28E-41CF-9369-345F5BD79F07}" sibTransId="{5FDD298E-E81F-4C8D-8E47-38926B95E570}"/>
    <dgm:cxn modelId="{F3DD6D97-3E9E-4241-84AD-BE758A748154}" srcId="{0CB7781C-806B-4E24-9564-711F5612F3F2}" destId="{884906B6-78BF-415A-9162-38AE75080635}" srcOrd="1" destOrd="0" parTransId="{AF1BFFA7-FC68-4C78-99F6-53E452518195}" sibTransId="{4CEA71FA-66BF-4A97-B4B7-8B7D48CA2585}"/>
    <dgm:cxn modelId="{3BDD569E-AD23-44F6-BF33-D7481E8C3E0F}" type="presOf" srcId="{32C36271-D74C-474A-AC79-518630C95C4E}" destId="{A16398DA-3118-4A21-A010-F75EA91B6255}" srcOrd="0" destOrd="0" presId="urn:microsoft.com/office/officeart/2008/layout/LinedList"/>
    <dgm:cxn modelId="{109FB8AA-502D-46A2-B11F-6E3A7E13C62A}" type="presOf" srcId="{884906B6-78BF-415A-9162-38AE75080635}" destId="{39A5036A-33B9-4F93-BDDF-2464B80379C3}" srcOrd="0" destOrd="0" presId="urn:microsoft.com/office/officeart/2008/layout/LinedList"/>
    <dgm:cxn modelId="{DD6FB5FE-1EB6-4E18-97CA-35DBE82694B7}" type="presParOf" srcId="{3D4D15D8-0ADB-4150-8B74-556C2C7A76BA}" destId="{BB809030-63EE-42E7-B55F-B8C0E6D6C514}" srcOrd="0" destOrd="0" presId="urn:microsoft.com/office/officeart/2008/layout/LinedList"/>
    <dgm:cxn modelId="{575F5503-226B-4D1B-9D5E-16F1081CC1D5}" type="presParOf" srcId="{3D4D15D8-0ADB-4150-8B74-556C2C7A76BA}" destId="{C6A293F4-18A0-4036-9F41-B2CCAFA9C5B7}" srcOrd="1" destOrd="0" presId="urn:microsoft.com/office/officeart/2008/layout/LinedList"/>
    <dgm:cxn modelId="{014E1001-0B14-4973-8124-2E033EB592B6}" type="presParOf" srcId="{C6A293F4-18A0-4036-9F41-B2CCAFA9C5B7}" destId="{A16398DA-3118-4A21-A010-F75EA91B6255}" srcOrd="0" destOrd="0" presId="urn:microsoft.com/office/officeart/2008/layout/LinedList"/>
    <dgm:cxn modelId="{A5276653-D71D-46E3-99F1-3312D2F1242A}" type="presParOf" srcId="{C6A293F4-18A0-4036-9F41-B2CCAFA9C5B7}" destId="{38EE751B-2A68-4DAD-8C05-EEE6B2CAF83A}" srcOrd="1" destOrd="0" presId="urn:microsoft.com/office/officeart/2008/layout/LinedList"/>
    <dgm:cxn modelId="{3CFF084C-3FD4-43D3-915E-D70E9D74632A}" type="presParOf" srcId="{3D4D15D8-0ADB-4150-8B74-556C2C7A76BA}" destId="{EF5EFF86-C22E-4F68-8BAF-9C8CDCDEA976}" srcOrd="2" destOrd="0" presId="urn:microsoft.com/office/officeart/2008/layout/LinedList"/>
    <dgm:cxn modelId="{FC2D292A-93D8-459E-986B-8568FC4C4D49}" type="presParOf" srcId="{3D4D15D8-0ADB-4150-8B74-556C2C7A76BA}" destId="{70810FB9-508F-45F5-A2CC-8C75D1E44FED}" srcOrd="3" destOrd="0" presId="urn:microsoft.com/office/officeart/2008/layout/LinedList"/>
    <dgm:cxn modelId="{DF2749E7-1EDF-4AA2-990D-07FB9A994C25}" type="presParOf" srcId="{70810FB9-508F-45F5-A2CC-8C75D1E44FED}" destId="{39A5036A-33B9-4F93-BDDF-2464B80379C3}" srcOrd="0" destOrd="0" presId="urn:microsoft.com/office/officeart/2008/layout/LinedList"/>
    <dgm:cxn modelId="{B09AF604-EF2E-4406-A70A-31252322F5B7}" type="presParOf" srcId="{70810FB9-508F-45F5-A2CC-8C75D1E44FED}" destId="{0D7954D4-8FB0-4763-9F18-0F1AF9AE8359}" srcOrd="1" destOrd="0" presId="urn:microsoft.com/office/officeart/2008/layout/LinedList"/>
    <dgm:cxn modelId="{776B2B87-36B9-4817-8AB3-7AB96C3D2006}" type="presParOf" srcId="{3D4D15D8-0ADB-4150-8B74-556C2C7A76BA}" destId="{A4B37CCC-A7B1-42F5-BD9A-CD6870DDFB5A}" srcOrd="4" destOrd="0" presId="urn:microsoft.com/office/officeart/2008/layout/LinedList"/>
    <dgm:cxn modelId="{6068A1AA-8D49-477F-A40B-5107A24D06B4}" type="presParOf" srcId="{3D4D15D8-0ADB-4150-8B74-556C2C7A76BA}" destId="{D2410286-86C8-4102-9643-D928063EB07E}" srcOrd="5" destOrd="0" presId="urn:microsoft.com/office/officeart/2008/layout/LinedList"/>
    <dgm:cxn modelId="{C29D9BF9-2E9B-408E-91B8-DD63F540B219}" type="presParOf" srcId="{D2410286-86C8-4102-9643-D928063EB07E}" destId="{37B14281-0C9D-4FB1-BB03-6858024E0C22}" srcOrd="0" destOrd="0" presId="urn:microsoft.com/office/officeart/2008/layout/LinedList"/>
    <dgm:cxn modelId="{2F0F6246-E538-44ED-BD2E-26466B20B140}" type="presParOf" srcId="{D2410286-86C8-4102-9643-D928063EB07E}" destId="{7AF6C32B-AF28-4368-93CC-6D14471E95B9}" srcOrd="1" destOrd="0" presId="urn:microsoft.com/office/officeart/2008/layout/LinedList"/>
    <dgm:cxn modelId="{41B85DF8-533D-47F9-9DA2-CD2F82518AE9}" type="presParOf" srcId="{3D4D15D8-0ADB-4150-8B74-556C2C7A76BA}" destId="{F88511FF-2B3D-48FF-9118-D2685EFC2652}" srcOrd="6" destOrd="0" presId="urn:microsoft.com/office/officeart/2008/layout/LinedList"/>
    <dgm:cxn modelId="{25E7787D-FAB1-49DC-A8BE-66B0AB6EB56D}" type="presParOf" srcId="{3D4D15D8-0ADB-4150-8B74-556C2C7A76BA}" destId="{65670B9A-EA6B-4548-8FD2-DE4745C00CE2}" srcOrd="7" destOrd="0" presId="urn:microsoft.com/office/officeart/2008/layout/LinedList"/>
    <dgm:cxn modelId="{C064DD72-F112-4BCE-A67A-C3B10C26FECA}" type="presParOf" srcId="{65670B9A-EA6B-4548-8FD2-DE4745C00CE2}" destId="{942BF8CA-8735-44F1-9EEA-FED8A9D814E4}" srcOrd="0" destOrd="0" presId="urn:microsoft.com/office/officeart/2008/layout/LinedList"/>
    <dgm:cxn modelId="{7F7DF29A-9739-41E2-83C5-15EE01408E45}" type="presParOf" srcId="{65670B9A-EA6B-4548-8FD2-DE4745C00CE2}" destId="{A8B0F460-4272-43F2-B830-BEDCE5855B8B}" srcOrd="1" destOrd="0" presId="urn:microsoft.com/office/officeart/2008/layout/LinedList"/>
    <dgm:cxn modelId="{2CCE48F2-47BE-4045-A40E-ECFDB128896C}" type="presParOf" srcId="{3D4D15D8-0ADB-4150-8B74-556C2C7A76BA}" destId="{C92FE2E6-7C9A-4091-965D-3F1100B01345}" srcOrd="8" destOrd="0" presId="urn:microsoft.com/office/officeart/2008/layout/LinedList"/>
    <dgm:cxn modelId="{6274B89B-C523-4FBE-8B4B-A77CA4678CF4}" type="presParOf" srcId="{3D4D15D8-0ADB-4150-8B74-556C2C7A76BA}" destId="{012635E6-4303-4218-AC82-8BC6618D77ED}" srcOrd="9" destOrd="0" presId="urn:microsoft.com/office/officeart/2008/layout/LinedList"/>
    <dgm:cxn modelId="{A877EFAD-011D-4E30-9937-5086FB609BFF}" type="presParOf" srcId="{012635E6-4303-4218-AC82-8BC6618D77ED}" destId="{71CBD78A-787D-49F8-A39F-3A5CA6331348}" srcOrd="0" destOrd="0" presId="urn:microsoft.com/office/officeart/2008/layout/LinedList"/>
    <dgm:cxn modelId="{89FC3EC7-ABB9-4417-8147-BFA9BE15E520}" type="presParOf" srcId="{012635E6-4303-4218-AC82-8BC6618D77ED}" destId="{1103CC8A-69ED-4E5B-9457-F081C1AD1E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7BE5C-5792-4F19-9D27-F05E14310E11}">
      <dsp:nvSpPr>
        <dsp:cNvPr id="0" name=""/>
        <dsp:cNvSpPr/>
      </dsp:nvSpPr>
      <dsp:spPr>
        <a:xfrm rot="5400000">
          <a:off x="3567297" y="-881812"/>
          <a:ext cx="2044753" cy="43196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Replaced #DIV/0!with 0.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Removed “”, ‘’.</a:t>
          </a:r>
        </a:p>
      </dsp:txBody>
      <dsp:txXfrm rot="-5400000">
        <a:off x="2429828" y="355474"/>
        <a:ext cx="4219876" cy="1845119"/>
      </dsp:txXfrm>
    </dsp:sp>
    <dsp:sp modelId="{50F4D2B7-EE2A-46F1-AABC-7BBADD57206D}">
      <dsp:nvSpPr>
        <dsp:cNvPr id="0" name=""/>
        <dsp:cNvSpPr/>
      </dsp:nvSpPr>
      <dsp:spPr>
        <a:xfrm>
          <a:off x="0" y="63962"/>
          <a:ext cx="2429827" cy="2555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1.Dealing with errors:</a:t>
          </a:r>
        </a:p>
      </dsp:txBody>
      <dsp:txXfrm>
        <a:off x="118614" y="182576"/>
        <a:ext cx="2192599" cy="2318713"/>
      </dsp:txXfrm>
    </dsp:sp>
    <dsp:sp modelId="{804C89E1-F052-40FC-9911-4BF82292B530}">
      <dsp:nvSpPr>
        <dsp:cNvPr id="0" name=""/>
        <dsp:cNvSpPr/>
      </dsp:nvSpPr>
      <dsp:spPr>
        <a:xfrm rot="5400000">
          <a:off x="3567297" y="1801926"/>
          <a:ext cx="2044753" cy="43196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3. Page Value*: Removed attribute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The average value of this page or set of pages. Page Value is ((Transaction Revenue + Total Goal    Value) divided by Unique Pageviews for the page or set of pages))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/>
        </a:p>
      </dsp:txBody>
      <dsp:txXfrm rot="-5400000">
        <a:off x="2429828" y="3039213"/>
        <a:ext cx="4219876" cy="1845119"/>
      </dsp:txXfrm>
    </dsp:sp>
    <dsp:sp modelId="{4F9635DD-5C6C-418F-8148-DA08D93AEDF0}">
      <dsp:nvSpPr>
        <dsp:cNvPr id="0" name=""/>
        <dsp:cNvSpPr/>
      </dsp:nvSpPr>
      <dsp:spPr>
        <a:xfrm>
          <a:off x="0" y="2683802"/>
          <a:ext cx="2429827" cy="2555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2. Irrelevant Values:</a:t>
          </a:r>
        </a:p>
      </dsp:txBody>
      <dsp:txXfrm>
        <a:off x="118614" y="2802416"/>
        <a:ext cx="2192599" cy="2318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785D1-AA17-4CF9-B806-9707C2AC885E}">
      <dsp:nvSpPr>
        <dsp:cNvPr id="0" name=""/>
        <dsp:cNvSpPr/>
      </dsp:nvSpPr>
      <dsp:spPr>
        <a:xfrm>
          <a:off x="131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OneR</a:t>
          </a:r>
        </a:p>
      </dsp:txBody>
      <dsp:txXfrm>
        <a:off x="131" y="2428887"/>
        <a:ext cx="1591805" cy="1146100"/>
      </dsp:txXfrm>
    </dsp:sp>
    <dsp:sp modelId="{39BC790D-3FB8-44E4-87E5-5AD450AEB770}">
      <dsp:nvSpPr>
        <dsp:cNvPr id="0" name=""/>
        <dsp:cNvSpPr/>
      </dsp:nvSpPr>
      <dsp:spPr>
        <a:xfrm>
          <a:off x="131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01</a:t>
          </a:r>
        </a:p>
      </dsp:txBody>
      <dsp:txXfrm>
        <a:off x="131" y="1664820"/>
        <a:ext cx="1591805" cy="764066"/>
      </dsp:txXfrm>
    </dsp:sp>
    <dsp:sp modelId="{15C5BE02-A8CC-4F46-A34A-005415C99FA6}">
      <dsp:nvSpPr>
        <dsp:cNvPr id="0" name=""/>
        <dsp:cNvSpPr/>
      </dsp:nvSpPr>
      <dsp:spPr>
        <a:xfrm>
          <a:off x="1719282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Naive Bayes</a:t>
          </a:r>
        </a:p>
      </dsp:txBody>
      <dsp:txXfrm>
        <a:off x="1719282" y="2428887"/>
        <a:ext cx="1591805" cy="1146100"/>
      </dsp:txXfrm>
    </dsp:sp>
    <dsp:sp modelId="{D19F71FD-49AF-4F9C-8F60-B0A261383912}">
      <dsp:nvSpPr>
        <dsp:cNvPr id="0" name=""/>
        <dsp:cNvSpPr/>
      </dsp:nvSpPr>
      <dsp:spPr>
        <a:xfrm>
          <a:off x="1719282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02</a:t>
          </a:r>
        </a:p>
      </dsp:txBody>
      <dsp:txXfrm>
        <a:off x="1719282" y="1664820"/>
        <a:ext cx="1591805" cy="764066"/>
      </dsp:txXfrm>
    </dsp:sp>
    <dsp:sp modelId="{94389C88-CE29-4330-B348-1AEB29ADFFE9}">
      <dsp:nvSpPr>
        <dsp:cNvPr id="0" name=""/>
        <dsp:cNvSpPr/>
      </dsp:nvSpPr>
      <dsp:spPr>
        <a:xfrm>
          <a:off x="3438432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J48</a:t>
          </a:r>
        </a:p>
      </dsp:txBody>
      <dsp:txXfrm>
        <a:off x="3438432" y="2428887"/>
        <a:ext cx="1591805" cy="1146100"/>
      </dsp:txXfrm>
    </dsp:sp>
    <dsp:sp modelId="{8DD358AB-DB01-4554-8E73-64867E3C4F18}">
      <dsp:nvSpPr>
        <dsp:cNvPr id="0" name=""/>
        <dsp:cNvSpPr/>
      </dsp:nvSpPr>
      <dsp:spPr>
        <a:xfrm>
          <a:off x="3438432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03</a:t>
          </a:r>
        </a:p>
      </dsp:txBody>
      <dsp:txXfrm>
        <a:off x="3438432" y="1664820"/>
        <a:ext cx="1591805" cy="764066"/>
      </dsp:txXfrm>
    </dsp:sp>
    <dsp:sp modelId="{7BA971F6-AD9C-4F7C-82C3-11016ABC1AE8}">
      <dsp:nvSpPr>
        <dsp:cNvPr id="0" name=""/>
        <dsp:cNvSpPr/>
      </dsp:nvSpPr>
      <dsp:spPr>
        <a:xfrm>
          <a:off x="5157583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JRip</a:t>
          </a:r>
        </a:p>
      </dsp:txBody>
      <dsp:txXfrm>
        <a:off x="5157583" y="2428887"/>
        <a:ext cx="1591805" cy="1146100"/>
      </dsp:txXfrm>
    </dsp:sp>
    <dsp:sp modelId="{2DC93C37-9150-4D6C-94F1-070E8EC50B7A}">
      <dsp:nvSpPr>
        <dsp:cNvPr id="0" name=""/>
        <dsp:cNvSpPr/>
      </dsp:nvSpPr>
      <dsp:spPr>
        <a:xfrm>
          <a:off x="5157583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04</a:t>
          </a:r>
        </a:p>
      </dsp:txBody>
      <dsp:txXfrm>
        <a:off x="5157583" y="1664820"/>
        <a:ext cx="1591805" cy="764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09030-63EE-42E7-B55F-B8C0E6D6C514}">
      <dsp:nvSpPr>
        <dsp:cNvPr id="0" name=""/>
        <dsp:cNvSpPr/>
      </dsp:nvSpPr>
      <dsp:spPr>
        <a:xfrm>
          <a:off x="0" y="639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398DA-3118-4A21-A010-F75EA91B6255}">
      <dsp:nvSpPr>
        <dsp:cNvPr id="0" name=""/>
        <dsp:cNvSpPr/>
      </dsp:nvSpPr>
      <dsp:spPr>
        <a:xfrm>
          <a:off x="0" y="639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1"/>
            </a:rPr>
            <a:t>https://www.youtube.com/watch?v=P--UFzlNGeA</a:t>
          </a:r>
          <a:r>
            <a:rPr lang="en-US" sz="1700" kern="1200" dirty="0"/>
            <a:t>-  Weka Tutorial 06: Discretization (Data Preprocessing)</a:t>
          </a:r>
        </a:p>
      </dsp:txBody>
      <dsp:txXfrm>
        <a:off x="0" y="639"/>
        <a:ext cx="6749521" cy="1047705"/>
      </dsp:txXfrm>
    </dsp:sp>
    <dsp:sp modelId="{EF5EFF86-C22E-4F68-8BAF-9C8CDCDEA976}">
      <dsp:nvSpPr>
        <dsp:cNvPr id="0" name=""/>
        <dsp:cNvSpPr/>
      </dsp:nvSpPr>
      <dsp:spPr>
        <a:xfrm>
          <a:off x="0" y="1048345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5036A-33B9-4F93-BDDF-2464B80379C3}">
      <dsp:nvSpPr>
        <dsp:cNvPr id="0" name=""/>
        <dsp:cNvSpPr/>
      </dsp:nvSpPr>
      <dsp:spPr>
        <a:xfrm>
          <a:off x="0" y="1048345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2"/>
            </a:rPr>
            <a:t>https://en.wikipedia.org/wiki/Weka_(machine_learning)</a:t>
          </a:r>
          <a:endParaRPr lang="en-US" sz="1700" kern="1200" dirty="0"/>
        </a:p>
      </dsp:txBody>
      <dsp:txXfrm>
        <a:off x="0" y="1048345"/>
        <a:ext cx="6749521" cy="1047705"/>
      </dsp:txXfrm>
    </dsp:sp>
    <dsp:sp modelId="{A4B37CCC-A7B1-42F5-BD9A-CD6870DDFB5A}">
      <dsp:nvSpPr>
        <dsp:cNvPr id="0" name=""/>
        <dsp:cNvSpPr/>
      </dsp:nvSpPr>
      <dsp:spPr>
        <a:xfrm>
          <a:off x="0" y="2096051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14281-0C9D-4FB1-BB03-6858024E0C22}">
      <dsp:nvSpPr>
        <dsp:cNvPr id="0" name=""/>
        <dsp:cNvSpPr/>
      </dsp:nvSpPr>
      <dsp:spPr>
        <a:xfrm>
          <a:off x="0" y="2096051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3"/>
            </a:rPr>
            <a:t>http://www.cs.put.poznan.pl/jstefanowski/sed/DM-6rulesnew.pdf</a:t>
          </a:r>
          <a:endParaRPr lang="en-US" sz="1700" kern="1200" dirty="0"/>
        </a:p>
      </dsp:txBody>
      <dsp:txXfrm>
        <a:off x="0" y="2096051"/>
        <a:ext cx="6749521" cy="1047705"/>
      </dsp:txXfrm>
    </dsp:sp>
    <dsp:sp modelId="{F88511FF-2B3D-48FF-9118-D2685EFC2652}">
      <dsp:nvSpPr>
        <dsp:cNvPr id="0" name=""/>
        <dsp:cNvSpPr/>
      </dsp:nvSpPr>
      <dsp:spPr>
        <a:xfrm>
          <a:off x="0" y="3143756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BF8CA-8735-44F1-9EEA-FED8A9D814E4}">
      <dsp:nvSpPr>
        <dsp:cNvPr id="0" name=""/>
        <dsp:cNvSpPr/>
      </dsp:nvSpPr>
      <dsp:spPr>
        <a:xfrm>
          <a:off x="0" y="3143756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4"/>
            </a:rPr>
            <a:t>http://web.ydu.edu.tw/~alan9956/docu/refer/roc_introduction.pdf</a:t>
          </a:r>
          <a:endParaRPr lang="en-US" sz="1700" kern="1200" dirty="0"/>
        </a:p>
      </dsp:txBody>
      <dsp:txXfrm>
        <a:off x="0" y="3143756"/>
        <a:ext cx="6749521" cy="1047705"/>
      </dsp:txXfrm>
    </dsp:sp>
    <dsp:sp modelId="{C92FE2E6-7C9A-4091-965D-3F1100B01345}">
      <dsp:nvSpPr>
        <dsp:cNvPr id="0" name=""/>
        <dsp:cNvSpPr/>
      </dsp:nvSpPr>
      <dsp:spPr>
        <a:xfrm>
          <a:off x="0" y="4191462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D78A-787D-49F8-A39F-3A5CA6331348}">
      <dsp:nvSpPr>
        <dsp:cNvPr id="0" name=""/>
        <dsp:cNvSpPr/>
      </dsp:nvSpPr>
      <dsp:spPr>
        <a:xfrm>
          <a:off x="0" y="4191462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5"/>
            </a:rPr>
            <a:t>https://analytics.google.com/analytics/web/?authuser=1#report/content-pages</a:t>
          </a:r>
          <a:endParaRPr lang="en-US" sz="1700" kern="1200" dirty="0"/>
        </a:p>
      </dsp:txBody>
      <dsp:txXfrm>
        <a:off x="0" y="4191462"/>
        <a:ext cx="6749521" cy="1047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Using the above assumptions and the data set provided by the company following were the input and output variables determined for the current system 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Explain the derived attributes</a:t>
            </a: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6662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871767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49744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731066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817398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212240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56461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19309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4346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53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811370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711996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75206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467860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mtClean="0">
                <a:solidFill>
                  <a:schemeClr val="dk2"/>
                </a:solidFill>
              </a:r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5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143204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41567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95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B216-713C-441A-85F9-18CF7D229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9900"/>
                </a:solidFill>
                <a:highlight>
                  <a:srgbClr val="FFFF00"/>
                </a:highlight>
                <a:latin typeface="Ultra"/>
                <a:ea typeface="Ultra"/>
                <a:cs typeface="Ultra"/>
                <a:sym typeface="Ultra"/>
              </a:rPr>
              <a:t>Marketing Website Analytics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A3D53-9976-4AC5-8AEE-B3347FCB7D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Ultra"/>
                <a:ea typeface="Ultra"/>
                <a:cs typeface="Ultra"/>
                <a:sym typeface="Ultra"/>
              </a:rPr>
              <a:t>Submitted by: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Ultra"/>
                <a:sym typeface="Ultra"/>
              </a:rPr>
              <a:t>Pranav Sathe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0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616149" y="398721"/>
            <a:ext cx="9865610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SMOTE Technique</a:t>
            </a:r>
          </a:p>
        </p:txBody>
      </p:sp>
      <p:pic>
        <p:nvPicPr>
          <p:cNvPr id="192" name="Shape 192" descr="11-20chan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00" y="1959312"/>
            <a:ext cx="5578400" cy="3317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3" name="Shape 193" descr="11-20change after smo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051" y="1959312"/>
            <a:ext cx="5578400" cy="3317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828800" y="206651"/>
            <a:ext cx="9525000" cy="10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predictors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idx="1"/>
          </p:nvPr>
        </p:nvSpPr>
        <p:spPr>
          <a:xfrm>
            <a:off x="1520456" y="1382232"/>
            <a:ext cx="9649644" cy="5161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We have used two methods to determine false predictors in our data set:</a:t>
            </a:r>
          </a:p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-US" dirty="0"/>
          </a:p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1) Domain analysis: Our domain analysis brought out three false predictors in our cleaned data set: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/>
              <a:t>1st Day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b="1" dirty="0"/>
              <a:t>        10th Day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b="1" dirty="0"/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2) Attribute accuracy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     using </a:t>
            </a:r>
            <a:r>
              <a:rPr lang="en-US" b="1" dirty="0" err="1"/>
              <a:t>OneR</a:t>
            </a:r>
            <a:r>
              <a:rPr lang="en-US" dirty="0"/>
              <a:t>: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0" lvl="0" indent="-1778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/>
              <a:t>	</a:t>
            </a:r>
            <a:r>
              <a:rPr lang="en-US" b="1" dirty="0"/>
              <a:t> Page URL</a:t>
            </a: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  <p:graphicFrame>
        <p:nvGraphicFramePr>
          <p:cNvPr id="200" name="Shape 200"/>
          <p:cNvGraphicFramePr/>
          <p:nvPr>
            <p:extLst>
              <p:ext uri="{D42A27DB-BD31-4B8C-83A1-F6EECF244321}">
                <p14:modId xmlns:p14="http://schemas.microsoft.com/office/powerpoint/2010/main" val="2277945793"/>
              </p:ext>
            </p:extLst>
          </p:nvPr>
        </p:nvGraphicFramePr>
        <p:xfrm>
          <a:off x="4796008" y="4290106"/>
          <a:ext cx="6242350" cy="1548910"/>
        </p:xfrm>
        <a:graphic>
          <a:graphicData uri="http://schemas.openxmlformats.org/drawingml/2006/table">
            <a:tbl>
              <a:tblPr>
                <a:noFill/>
                <a:tableStyleId>{16D7DC77-8F79-4ECC-8697-F05F8724FB1A}</a:tableStyleId>
              </a:tblPr>
              <a:tblGrid>
                <a:gridCol w="312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24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Attribute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Accuracy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6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With Page URL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99.37%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Without Page URL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73.31%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84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7" name="Freeform: Shape 86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8" name="Group 88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91425" tIns="45700" rIns="91425" bIns="45700" anchorCtr="0">
            <a:normAutofit/>
          </a:bodyPr>
          <a:lstStyle/>
          <a:p>
            <a:pPr marL="0" marR="0" lvl="0" indent="-279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Classifier selection</a:t>
            </a:r>
          </a:p>
        </p:txBody>
      </p:sp>
      <p:graphicFrame>
        <p:nvGraphicFramePr>
          <p:cNvPr id="229" name="Shape 20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906172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Design: Four cell experiment design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Factor Design: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experiment design contained of two factors: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1. Factor 1 (F1) : </a:t>
            </a:r>
            <a:r>
              <a:rPr lang="en-US" dirty="0"/>
              <a:t>Noise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2. Factor 2 (F2) : Percentage Split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1484309" y="90377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Experiment Design: Four cell experiment design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idx="1"/>
          </p:nvPr>
        </p:nvSpPr>
        <p:spPr>
          <a:xfrm>
            <a:off x="1484309" y="1755257"/>
            <a:ext cx="10018713" cy="3124201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Four Criteria of the Design: The two factors are to be divided up into 4 criteria by keeping one factor constant and varying the other factor between two values and vice versa. </a:t>
            </a:r>
          </a:p>
        </p:txBody>
      </p:sp>
      <p:graphicFrame>
        <p:nvGraphicFramePr>
          <p:cNvPr id="219" name="Shape 219"/>
          <p:cNvGraphicFramePr/>
          <p:nvPr>
            <p:extLst>
              <p:ext uri="{D42A27DB-BD31-4B8C-83A1-F6EECF244321}">
                <p14:modId xmlns:p14="http://schemas.microsoft.com/office/powerpoint/2010/main" val="2596806181"/>
              </p:ext>
            </p:extLst>
          </p:nvPr>
        </p:nvGraphicFramePr>
        <p:xfrm>
          <a:off x="1660723" y="3229773"/>
          <a:ext cx="9665883" cy="3299370"/>
        </p:xfrm>
        <a:graphic>
          <a:graphicData uri="http://schemas.openxmlformats.org/drawingml/2006/table">
            <a:tbl>
              <a:tblPr>
                <a:noFill/>
                <a:tableStyleId>{16D7DC77-8F79-4ECC-8697-F05F8724FB1A}</a:tableStyleId>
              </a:tblPr>
              <a:tblGrid>
                <a:gridCol w="3221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1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274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Factors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noise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noise (10%)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8314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 Split (20%/80%)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8314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 Split (80%/20%)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8200" y="517525"/>
            <a:ext cx="10515600" cy="13257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Description of Experiments conducted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371" y="1843226"/>
            <a:ext cx="9748651" cy="411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1484309" y="-723013"/>
            <a:ext cx="10018713" cy="2535864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Experiments Results</a:t>
            </a:r>
            <a:endParaRPr dirty="0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47"/>
                    </a14:imgEffect>
                    <a14:imgEffect>
                      <a14:saturation sat="2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906" y="1010092"/>
            <a:ext cx="10079667" cy="52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49"/>
                    </a14:imgEffect>
                    <a14:imgEffect>
                      <a14:saturation sat="31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452413" y="0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Summary of Results: Averages  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346"/>
                    </a14:imgEffect>
                    <a14:imgEffect>
                      <a14:saturation sat="196000"/>
                    </a14:imgEffect>
                    <a14:imgEffect>
                      <a14:brightnessContrast bright="34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0564" y="1752599"/>
            <a:ext cx="9657659" cy="43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7C07-238B-4799-A6BE-08D713D2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Results: Averages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9378E0-A422-4DBB-8F50-7F8304F93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722385"/>
              </p:ext>
            </p:extLst>
          </p:nvPr>
        </p:nvGraphicFramePr>
        <p:xfrm>
          <a:off x="1513237" y="2200938"/>
          <a:ext cx="1001871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937">
                  <a:extLst>
                    <a:ext uri="{9D8B030D-6E8A-4147-A177-3AD203B41FA5}">
                      <a16:colId xmlns:a16="http://schemas.microsoft.com/office/drawing/2014/main" val="3935381407"/>
                    </a:ext>
                  </a:extLst>
                </a:gridCol>
                <a:gridCol w="2043178">
                  <a:extLst>
                    <a:ext uri="{9D8B030D-6E8A-4147-A177-3AD203B41FA5}">
                      <a16:colId xmlns:a16="http://schemas.microsoft.com/office/drawing/2014/main" val="4110547778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2390777503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2565999140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873424111"/>
                    </a:ext>
                  </a:extLst>
                </a:gridCol>
              </a:tblGrid>
              <a:tr h="596205">
                <a:tc>
                  <a:txBody>
                    <a:bodyPr/>
                    <a:lstStyle/>
                    <a:p>
                      <a:r>
                        <a:rPr lang="en-US" dirty="0"/>
                        <a:t>Summary of </a:t>
                      </a:r>
                    </a:p>
                    <a:p>
                      <a:r>
                        <a:rPr lang="en-US" dirty="0"/>
                        <a:t>Averages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49051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J48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76.35027%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76.20313%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70.08985%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69.89063%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4777293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Naïve Bayes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76.23699%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76.20835%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69.87759%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69.74438%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54192416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JRip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76.37502%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76.23958%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70.11718%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69.91146%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81099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DF30FF-073E-4448-A546-E1CD9DA75DF2}"/>
              </a:ext>
            </a:extLst>
          </p:cNvPr>
          <p:cNvSpPr txBox="1"/>
          <p:nvPr/>
        </p:nvSpPr>
        <p:spPr>
          <a:xfrm>
            <a:off x="1824552" y="4190384"/>
            <a:ext cx="9869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as expected, C3 and C4 perform relatively poorly.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the introduction of noise in the data (class variable).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JRip</a:t>
            </a:r>
            <a:r>
              <a:rPr lang="en-US" b="1" dirty="0"/>
              <a:t> provides the best performance among all the classifiers used to train data with an accuracy of 76.37502%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J48 comes second with a similar but slightly lower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third classifier Naïve Bayes performs poorly compared to other algorithms.</a:t>
            </a:r>
          </a:p>
        </p:txBody>
      </p:sp>
    </p:spTree>
    <p:extLst>
      <p:ext uri="{BB962C8B-B14F-4D97-AF65-F5344CB8AC3E}">
        <p14:creationId xmlns:p14="http://schemas.microsoft.com/office/powerpoint/2010/main" val="1579498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484310" y="190500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Summary of Results: Variance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903"/>
                    </a14:imgEffect>
                    <a14:imgEffect>
                      <a14:saturation sat="2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5005" y="1729933"/>
            <a:ext cx="9820670" cy="431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38200" y="165325"/>
            <a:ext cx="10515600" cy="15255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Data Background – Backdrop of the company</a:t>
            </a:r>
          </a:p>
        </p:txBody>
      </p:sp>
      <p:pic>
        <p:nvPicPr>
          <p:cNvPr id="131" name="Shape 131" descr="Where are your Us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" y="1697075"/>
            <a:ext cx="2331150" cy="3628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2" name="Shape 132" descr="When do users vis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724" y="1684575"/>
            <a:ext cx="2331150" cy="3641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" name="Shape 133" descr="Howdoweacquireuser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27" y="2525887"/>
            <a:ext cx="4907200" cy="2771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4" name="Shape 134" descr="What are your top device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7298" y="1719412"/>
            <a:ext cx="2274742" cy="357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5" name="Shape 135"/>
          <p:cNvSpPr txBox="1"/>
          <p:nvPr/>
        </p:nvSpPr>
        <p:spPr>
          <a:xfrm>
            <a:off x="455975" y="5743150"/>
            <a:ext cx="4320900" cy="28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7566725" y="2185987"/>
            <a:ext cx="2847900" cy="33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000" dirty="0"/>
              <a:t>How do we acquire users?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383300" y="5929962"/>
            <a:ext cx="9312424" cy="78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Digital Media is numerical, networked and interactive system of links and databases that allows us to navigate from one bit of content or web page to another.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FB34-2DCA-4646-A833-2A25F37D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Results: Variance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FBB7D0-3AF1-4B85-B3EC-E24DE32D5D8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484313" y="2667000"/>
          <a:ext cx="10018715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3">
                  <a:extLst>
                    <a:ext uri="{9D8B030D-6E8A-4147-A177-3AD203B41FA5}">
                      <a16:colId xmlns:a16="http://schemas.microsoft.com/office/drawing/2014/main" val="2379640402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1602393481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353148965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635170809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3307518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Summary of Variances</a:t>
                      </a:r>
                    </a:p>
                  </a:txBody>
                  <a:tcPr marL="87119" marR="8711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</a:p>
                  </a:txBody>
                  <a:tcPr marL="87119" marR="87119"/>
                </a:tc>
                <a:extLst>
                  <a:ext uri="{0D108BD9-81ED-4DB2-BD59-A6C34878D82A}">
                    <a16:rowId xmlns:a16="http://schemas.microsoft.com/office/drawing/2014/main" val="3728217599"/>
                  </a:ext>
                </a:extLst>
              </a:tr>
              <a:tr h="3371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J48</a:t>
                      </a: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0.048791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0.326834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0.061185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0.374059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1616652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Naïve Bayes</a:t>
                      </a: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0.119017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0.325381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0.086406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0.453099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28448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JRip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0.052257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0.300997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0.06222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0.370043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29974495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561FB0-BCA1-4C82-9DDE-942DEF428C36}"/>
              </a:ext>
            </a:extLst>
          </p:cNvPr>
          <p:cNvSpPr txBox="1"/>
          <p:nvPr/>
        </p:nvSpPr>
        <p:spPr>
          <a:xfrm>
            <a:off x="1571847" y="4643121"/>
            <a:ext cx="10502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shown in the graph above, J48 has the lowest variance in a no noise – 20:80 percent split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has the highest variance among all three algorithms in the presence of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has the highest variation among all classifiers from C1 to C4 ; </a:t>
            </a:r>
            <a:r>
              <a:rPr lang="en-US" b="1" dirty="0"/>
              <a:t>That is, the Naïve Bayes is the least stable among all three classifiers.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classifier varied 5 times between C3 and C4 i.e.: in the presence of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1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 descr="Screen Shot 2017-10-30 at 11.54.42 PM.png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9000"/>
                    </a14:imgEffect>
                  </a14:imgLayer>
                </a14:imgProps>
              </a:ext>
            </a:extLst>
          </a:blip>
          <a:srcRect l="393" t="18535" r="701" b="184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61">
            <a:extLst>
              <a:ext uri="{FF2B5EF4-FFF2-40B4-BE49-F238E27FC236}">
                <a16:creationId xmlns:a16="http://schemas.microsoft.com/office/drawing/2014/main" id="{39DFC409-A9E7-465E-BABD-BE8909AB453A}"/>
              </a:ext>
            </a:extLst>
          </p:cNvPr>
          <p:cNvSpPr txBox="1">
            <a:spLocks/>
          </p:cNvSpPr>
          <p:nvPr/>
        </p:nvSpPr>
        <p:spPr>
          <a:xfrm>
            <a:off x="308473" y="32850"/>
            <a:ext cx="4497443" cy="1325700"/>
          </a:xfrm>
          <a:prstGeom prst="rect">
            <a:avLst/>
          </a:prstGeom>
          <a:effectLst/>
        </p:spPr>
        <p:txBody>
          <a:bodyPr vert="horz" wrap="square" lIns="121900" tIns="121900" rIns="121900" bIns="1219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Weka Results</a:t>
            </a:r>
          </a:p>
        </p:txBody>
      </p:sp>
      <p:sp>
        <p:nvSpPr>
          <p:cNvPr id="7" name="Shape 262">
            <a:extLst>
              <a:ext uri="{FF2B5EF4-FFF2-40B4-BE49-F238E27FC236}">
                <a16:creationId xmlns:a16="http://schemas.microsoft.com/office/drawing/2014/main" id="{DBE556C2-C832-476A-B8EE-BDD33C31798C}"/>
              </a:ext>
            </a:extLst>
          </p:cNvPr>
          <p:cNvSpPr txBox="1"/>
          <p:nvPr/>
        </p:nvSpPr>
        <p:spPr>
          <a:xfrm>
            <a:off x="1169596" y="1358550"/>
            <a:ext cx="3317343" cy="63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J48 :Decision Tree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38200" y="179100"/>
            <a:ext cx="10515600" cy="8850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Result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idx="1"/>
          </p:nvPr>
        </p:nvSpPr>
        <p:spPr>
          <a:xfrm>
            <a:off x="1658678" y="1064100"/>
            <a:ext cx="9695121" cy="5112600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2) </a:t>
            </a:r>
            <a:r>
              <a:rPr lang="en-US" dirty="0" err="1"/>
              <a:t>JRip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  </a:t>
            </a:r>
            <a:r>
              <a:rPr lang="en-US" sz="2000" b="1" dirty="0"/>
              <a:t>Rule Set Obtained: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Rule1: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(% Exit = '(0.666667-inf)') and (Bounce Rate = '(0.666667-1.333333]') and (Avg. Time on Page = '(-inf-572.666667]') and (Unique Pageviews  = '(-inf-4245.666667]') and (%Change(1-10) = '(-inf-51.6]') =&gt; %Change(11-20)='(20.488889-inf)' (2645.0/1110.0)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Rule2: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(% Exit = '(-inf-0.333333]') and (Bounce Rate = '(-inf-0.666667]') and (Pageviews = '(-inf-6684.333333]') and (Avg. Time on Page = '(-inf-572.666667]') and (%Change(1-10) = '(-inf-51.6]') =&gt; %Change(11-20)='(9.744444-20.488889]' (4211.0/1142.0)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Rule3: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=&gt; %Change(11-20)='(-inf-9.744444]' (2744.0/2.0)</a:t>
            </a:r>
          </a:p>
          <a:p>
            <a:pPr marL="0" lvl="0" indent="-69850" rt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Result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1235867" y="1885875"/>
            <a:ext cx="10515600" cy="552524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        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D8FAC-3F8B-4F37-BB4E-9E85DB3B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867" y="3307714"/>
            <a:ext cx="3086631" cy="1450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778BD-7434-446C-A6ED-8706E272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008" y="3307714"/>
            <a:ext cx="3086631" cy="1450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A8BC4-925B-44D3-9E55-EB78E811CDCB}"/>
              </a:ext>
            </a:extLst>
          </p:cNvPr>
          <p:cNvSpPr txBox="1"/>
          <p:nvPr/>
        </p:nvSpPr>
        <p:spPr>
          <a:xfrm>
            <a:off x="2148840" y="5129784"/>
            <a:ext cx="194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5ED8C-7208-44AF-83DD-619B0CA91603}"/>
              </a:ext>
            </a:extLst>
          </p:cNvPr>
          <p:cNvSpPr txBox="1"/>
          <p:nvPr/>
        </p:nvSpPr>
        <p:spPr>
          <a:xfrm>
            <a:off x="5376607" y="5159002"/>
            <a:ext cx="261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D859C4-32B2-48C5-86CE-F1C53162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632" y="3328416"/>
            <a:ext cx="3478984" cy="1362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3C0176-9F05-4993-9BB7-D972EBF77A3E}"/>
              </a:ext>
            </a:extLst>
          </p:cNvPr>
          <p:cNvSpPr txBox="1"/>
          <p:nvPr/>
        </p:nvSpPr>
        <p:spPr>
          <a:xfrm>
            <a:off x="9628632" y="5129784"/>
            <a:ext cx="179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JRip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Conclusion 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-Based on J48 Decision Tree results, it was found that %Exit and Bounce Rate are contributing more in the prediction process </a:t>
            </a:r>
            <a:r>
              <a:rPr lang="en-US"/>
              <a:t>of Page views. </a:t>
            </a:r>
            <a:r>
              <a:rPr lang="en-US" dirty="0"/>
              <a:t>This was a flaw in the business model. After an in-depth analysis, suggestion was given to the company to change their business model.</a:t>
            </a:r>
            <a:endParaRPr dirty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- Based on suggestion, company’s Business model was changed. Web page content was changed and Bounce rate was reduced.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107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8" name="Freeform: Shape 109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9" name="Group 111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121900" tIns="121900" rIns="121900" bIns="121900" anchorCtr="0">
            <a:norm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700">
                <a:solidFill>
                  <a:srgbClr val="000000"/>
                </a:solidFill>
              </a:rPr>
              <a:t>References</a:t>
            </a:r>
          </a:p>
        </p:txBody>
      </p:sp>
      <p:graphicFrame>
        <p:nvGraphicFramePr>
          <p:cNvPr id="300" name="Shape 29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948491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782023" y="79744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</a:t>
            </a:r>
            <a:r>
              <a:rPr lang="en-US" dirty="0"/>
              <a:t>Behavior Overview</a:t>
            </a:r>
          </a:p>
        </p:txBody>
      </p:sp>
      <p:pic>
        <p:nvPicPr>
          <p:cNvPr id="144" name="Shape 144" descr="Google Web Page Attribu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023" y="1360595"/>
            <a:ext cx="9708124" cy="470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38200" y="252409"/>
            <a:ext cx="10515600" cy="11571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Classification Model</a:t>
            </a:r>
            <a:endParaRPr lang="en-US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143FEB5-D16C-4B07-B753-378728560614}"/>
              </a:ext>
            </a:extLst>
          </p:cNvPr>
          <p:cNvSpPr/>
          <p:nvPr/>
        </p:nvSpPr>
        <p:spPr>
          <a:xfrm>
            <a:off x="1903220" y="1382433"/>
            <a:ext cx="2413591" cy="69497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845A7C3-DFF1-4F62-90FE-C436A9D0E87F}"/>
              </a:ext>
            </a:extLst>
          </p:cNvPr>
          <p:cNvSpPr/>
          <p:nvPr/>
        </p:nvSpPr>
        <p:spPr>
          <a:xfrm>
            <a:off x="1903220" y="2290651"/>
            <a:ext cx="2413591" cy="64029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4A8FA90-4A3F-40AE-92A3-95A1F6E7A94F}"/>
              </a:ext>
            </a:extLst>
          </p:cNvPr>
          <p:cNvSpPr/>
          <p:nvPr/>
        </p:nvSpPr>
        <p:spPr>
          <a:xfrm>
            <a:off x="1903220" y="3092612"/>
            <a:ext cx="2413591" cy="651814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AB534EC-3A56-41A5-AAE0-681789539B0B}"/>
              </a:ext>
            </a:extLst>
          </p:cNvPr>
          <p:cNvSpPr/>
          <p:nvPr/>
        </p:nvSpPr>
        <p:spPr>
          <a:xfrm>
            <a:off x="1903221" y="3962808"/>
            <a:ext cx="2413591" cy="659599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C6D6C352-8912-4F71-9B62-089B581B69DD}"/>
              </a:ext>
            </a:extLst>
          </p:cNvPr>
          <p:cNvSpPr/>
          <p:nvPr/>
        </p:nvSpPr>
        <p:spPr>
          <a:xfrm>
            <a:off x="1903222" y="4825408"/>
            <a:ext cx="2413591" cy="659599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1BABACD-FCA6-449A-B469-966FFC4EE134}"/>
              </a:ext>
            </a:extLst>
          </p:cNvPr>
          <p:cNvSpPr/>
          <p:nvPr/>
        </p:nvSpPr>
        <p:spPr>
          <a:xfrm>
            <a:off x="1903224" y="5656330"/>
            <a:ext cx="2413591" cy="597385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7EEC547E-7C88-424B-97ED-28CE0E13EAFD}"/>
              </a:ext>
            </a:extLst>
          </p:cNvPr>
          <p:cNvSpPr/>
          <p:nvPr/>
        </p:nvSpPr>
        <p:spPr>
          <a:xfrm>
            <a:off x="5496325" y="3396938"/>
            <a:ext cx="2413591" cy="69497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B4A93CE1-40A5-43B9-B518-7CC2DF4E02BA}"/>
              </a:ext>
            </a:extLst>
          </p:cNvPr>
          <p:cNvSpPr/>
          <p:nvPr/>
        </p:nvSpPr>
        <p:spPr>
          <a:xfrm>
            <a:off x="9389269" y="3396938"/>
            <a:ext cx="2413591" cy="694976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F754E-6EC0-449B-9117-F53B408BCAED}"/>
              </a:ext>
            </a:extLst>
          </p:cNvPr>
          <p:cNvSpPr txBox="1"/>
          <p:nvPr/>
        </p:nvSpPr>
        <p:spPr>
          <a:xfrm>
            <a:off x="2124755" y="240790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Page Views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1D2B21-6043-40A7-9A03-7796296B205D}"/>
              </a:ext>
            </a:extLst>
          </p:cNvPr>
          <p:cNvSpPr txBox="1"/>
          <p:nvPr/>
        </p:nvSpPr>
        <p:spPr>
          <a:xfrm>
            <a:off x="2183219" y="163633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URL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109C4-1875-475A-AE84-C2B31475DCD0}"/>
              </a:ext>
            </a:extLst>
          </p:cNvPr>
          <p:cNvSpPr txBox="1"/>
          <p:nvPr/>
        </p:nvSpPr>
        <p:spPr>
          <a:xfrm>
            <a:off x="2036127" y="3231929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Avg</a:t>
            </a:r>
            <a:r>
              <a:rPr lang="en-US" dirty="0"/>
              <a:t> Time on Page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7F679-7AF9-494D-ACF3-05F811BAC59D}"/>
              </a:ext>
            </a:extLst>
          </p:cNvPr>
          <p:cNvSpPr txBox="1"/>
          <p:nvPr/>
        </p:nvSpPr>
        <p:spPr>
          <a:xfrm>
            <a:off x="2036127" y="4117824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Bounce Rate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3A4C77-5521-4307-8D82-8F1999294CB8}"/>
              </a:ext>
            </a:extLst>
          </p:cNvPr>
          <p:cNvSpPr txBox="1"/>
          <p:nvPr/>
        </p:nvSpPr>
        <p:spPr>
          <a:xfrm>
            <a:off x="2036127" y="4983303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Entrances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CA8B3-4801-47F3-86C2-03268A4C6CA0}"/>
              </a:ext>
            </a:extLst>
          </p:cNvPr>
          <p:cNvSpPr txBox="1"/>
          <p:nvPr/>
        </p:nvSpPr>
        <p:spPr>
          <a:xfrm>
            <a:off x="2036127" y="577785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Exit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731418-5C75-4521-ABDD-F2CC97C0C9BB}"/>
              </a:ext>
            </a:extLst>
          </p:cNvPr>
          <p:cNvSpPr txBox="1"/>
          <p:nvPr/>
        </p:nvSpPr>
        <p:spPr>
          <a:xfrm>
            <a:off x="6096000" y="3571025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F256E-BA6A-49F1-9654-A247A999C031}"/>
              </a:ext>
            </a:extLst>
          </p:cNvPr>
          <p:cNvSpPr txBox="1"/>
          <p:nvPr/>
        </p:nvSpPr>
        <p:spPr>
          <a:xfrm>
            <a:off x="9723129" y="3571025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Views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A5B39-CBA7-46F2-B475-83CBF52F2F08}"/>
              </a:ext>
            </a:extLst>
          </p:cNvPr>
          <p:cNvCxnSpPr>
            <a:stCxn id="22" idx="3"/>
            <a:endCxn id="19" idx="1"/>
          </p:cNvCxnSpPr>
          <p:nvPr/>
        </p:nvCxnSpPr>
        <p:spPr>
          <a:xfrm>
            <a:off x="4330995" y="1821003"/>
            <a:ext cx="1165330" cy="19234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95AABA-7072-4E26-AB52-B7A73FE6FF20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316811" y="2610799"/>
            <a:ext cx="1179514" cy="11336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FED1FC-BE69-4B46-99E5-A7E7043C22A8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4316811" y="3418519"/>
            <a:ext cx="1179514" cy="3259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710E64-2E62-4BA1-94B7-CF4AC72A7CF0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4316812" y="3744426"/>
            <a:ext cx="1179513" cy="5481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C1FB1B-BDAC-40A1-878E-5DC2E2D3054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316813" y="3744426"/>
            <a:ext cx="1179512" cy="14107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C44D2-4B33-4371-A1AF-18AD476842B9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4316815" y="3744426"/>
            <a:ext cx="1179510" cy="22105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27E810-53B5-44F5-B21E-1648E40EEF78}"/>
              </a:ext>
            </a:extLst>
          </p:cNvPr>
          <p:cNvSpPr/>
          <p:nvPr/>
        </p:nvSpPr>
        <p:spPr>
          <a:xfrm>
            <a:off x="7909915" y="3645139"/>
            <a:ext cx="1479353" cy="2038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741051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Dataset and Attributes</a:t>
            </a:r>
          </a:p>
        </p:txBody>
      </p:sp>
      <p:graphicFrame>
        <p:nvGraphicFramePr>
          <p:cNvPr id="157" name="Shape 157"/>
          <p:cNvGraphicFramePr/>
          <p:nvPr>
            <p:extLst>
              <p:ext uri="{D42A27DB-BD31-4B8C-83A1-F6EECF244321}">
                <p14:modId xmlns:p14="http://schemas.microsoft.com/office/powerpoint/2010/main" val="1054724777"/>
              </p:ext>
            </p:extLst>
          </p:nvPr>
        </p:nvGraphicFramePr>
        <p:xfrm>
          <a:off x="1422532" y="1392989"/>
          <a:ext cx="10655750" cy="4805089"/>
        </p:xfrm>
        <a:graphic>
          <a:graphicData uri="http://schemas.openxmlformats.org/drawingml/2006/table">
            <a:tbl>
              <a:tblPr firstRow="1" bandRow="1">
                <a:noFill/>
                <a:tableStyleId>{8FAC8BE3-8DE4-4315-BDA5-72E191E56977}</a:tableStyleId>
              </a:tblPr>
              <a:tblGrid>
                <a:gridCol w="18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Attribute Name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Descriptions</a:t>
                      </a:r>
                    </a:p>
                  </a:txBody>
                  <a:tcPr marL="91450" marR="91450" marT="45725" marB="45725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URL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pages visited, listed by URI. The URI is the portion of a page's URL following the domain name; for example, the URI portion of www.example.com/contact.html is /contact.html.</a:t>
                      </a:r>
                    </a:p>
                  </a:txBody>
                  <a:tcPr marL="91450" marR="91450" marT="45725" marB="45725"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views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Pageviews is the total number of pages viewed. Repeated views of a single page are counted.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742242126"/>
                  </a:ext>
                </a:extLst>
              </a:tr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Unique Page Views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Unique Pageviews is the number of sessions during which the specified page was viewed at least once. A unique pageview is counted for each </a:t>
                      </a:r>
                      <a:r>
                        <a:rPr lang="en-US" sz="1000" b="1" i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URL + page Title</a:t>
                      </a: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combination.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Avg. Time on Page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average amount of time users spent viewing a specified page or screen, or set of pages or screens.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Entrances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Entrances is the number of times visitors entered your site through a specified page or set of pages.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23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Bounce Rate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percentage of single-page sessions in which there was no interaction with the page. A bounced session has a duration of 0 seconds.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Exit 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%Exit is (number of exits) / (number of pageviews) for the page or set of pages. It indicates how often users exit from that page or set of pages when they view the page(s).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1st Day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total number of pageviews for each URL over the initial period of 24 hours over 1st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10th Day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total number of pageviews for each URL over the final period of 24 hours over 1oth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(1-10 days) total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Sum of the total number of pageviews for each URL over the initial period of 10 days, day 1 till the 10th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(11-20 days)total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Sum of the total number of pageviews for each URL over the period of next 10 days from 11th till the 20th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solidFill>
                            <a:srgbClr val="FF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(1-10days)% change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Percentage change of page views over the initial period of 10 days, day 1 till the 10th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solidFill>
                            <a:srgbClr val="FF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(11-20 days)% change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Percentage change of page views over the period of next 10 days from 11th till the 20th day.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000"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Class attribute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idx="1"/>
          </p:nvPr>
        </p:nvSpPr>
        <p:spPr>
          <a:xfrm>
            <a:off x="1329070" y="2666999"/>
            <a:ext cx="10515600" cy="3124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Main objective is to find out the attributes directly responsible for the </a:t>
            </a:r>
            <a:r>
              <a:rPr lang="en-US" b="1" dirty="0"/>
              <a:t>Page views</a:t>
            </a:r>
            <a:r>
              <a:rPr lang="en-US" dirty="0"/>
              <a:t>.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Pageviews reflect the interest level of users and help to design strategies for converting the visitors to potential customers .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0" lvl="0" indent="-1778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Thus, our class attribute is the </a:t>
            </a:r>
            <a:r>
              <a:rPr lang="en-US" b="1" dirty="0"/>
              <a:t>Percentage Change of Page Views in 11-20 Days</a:t>
            </a:r>
            <a:r>
              <a:rPr lang="en-US" dirty="0"/>
              <a:t>.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519925" y="77176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process: Tools used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idx="1"/>
          </p:nvPr>
        </p:nvSpPr>
        <p:spPr>
          <a:xfrm>
            <a:off x="1408874" y="2431875"/>
            <a:ext cx="9944926" cy="374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We used four tools: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Google Analytics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 Python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Microsoft Excel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 Weka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  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</p:txBody>
      </p:sp>
      <p:pic>
        <p:nvPicPr>
          <p:cNvPr id="170" name="Shape 170" descr="ga-gs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699" y="3684725"/>
            <a:ext cx="5679051" cy="28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Google-AnalyticsGraph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337" y="953475"/>
            <a:ext cx="3958750" cy="28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microsoft-exce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2000" y="4411925"/>
            <a:ext cx="3037750" cy="17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Freeform: Shape 122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91425" tIns="45700" rIns="91425" bIns="45700" anchorCtr="0">
            <a:normAutofit/>
          </a:bodyPr>
          <a:lstStyle/>
          <a:p>
            <a:pPr marL="0" marR="0" lvl="0" indent="-2794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cleaning process</a:t>
            </a:r>
          </a:p>
        </p:txBody>
      </p:sp>
      <p:graphicFrame>
        <p:nvGraphicFramePr>
          <p:cNvPr id="180" name="Shape 17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73428"/>
              </p:ext>
            </p:extLst>
          </p:nvPr>
        </p:nvGraphicFramePr>
        <p:xfrm>
          <a:off x="675634" y="1366482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5A9B867-EE0E-4096-9518-C5D45B116ECF}"/>
              </a:ext>
            </a:extLst>
          </p:cNvPr>
          <p:cNvSpPr txBox="1"/>
          <p:nvPr/>
        </p:nvSpPr>
        <p:spPr>
          <a:xfrm>
            <a:off x="754912" y="480835"/>
            <a:ext cx="7076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Irrelevant attributes, Missing values, derived attributes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38175" y="362774"/>
            <a:ext cx="10515600" cy="7776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Discretization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2975" y="1444625"/>
            <a:ext cx="10900800" cy="4351200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457200" lvl="0" indent="279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    Before Discretization                                                           After Discretization</a:t>
            </a:r>
          </a:p>
        </p:txBody>
      </p:sp>
      <p:pic>
        <p:nvPicPr>
          <p:cNvPr id="185" name="Shape 185" descr="BeforeDiscretization.png"/>
          <p:cNvPicPr preferRelativeResize="0"/>
          <p:nvPr/>
        </p:nvPicPr>
        <p:blipFill rotWithShape="1">
          <a:blip r:embed="rId3">
            <a:alphaModFix/>
          </a:blip>
          <a:srcRect t="1768" r="1068"/>
          <a:stretch/>
        </p:blipFill>
        <p:spPr>
          <a:xfrm>
            <a:off x="838175" y="1444624"/>
            <a:ext cx="5144743" cy="39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083" y="1444625"/>
            <a:ext cx="5773809" cy="39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261</TotalTime>
  <Words>1370</Words>
  <Application>Microsoft Office PowerPoint</Application>
  <PresentationFormat>Widescreen</PresentationFormat>
  <Paragraphs>209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Corbel</vt:lpstr>
      <vt:lpstr>Arial</vt:lpstr>
      <vt:lpstr>Calibri</vt:lpstr>
      <vt:lpstr>Times New Roman</vt:lpstr>
      <vt:lpstr>Ultra</vt:lpstr>
      <vt:lpstr>Georgia</vt:lpstr>
      <vt:lpstr>Roboto</vt:lpstr>
      <vt:lpstr>Parallax</vt:lpstr>
      <vt:lpstr>Marketing Website Analytics</vt:lpstr>
      <vt:lpstr>Data Background – Backdrop of the company</vt:lpstr>
      <vt:lpstr>Data Background – Behavior Overview</vt:lpstr>
      <vt:lpstr>Classification Model</vt:lpstr>
      <vt:lpstr>Data Background – Dataset and Attributes</vt:lpstr>
      <vt:lpstr>Data Background – Class attribute</vt:lpstr>
      <vt:lpstr>Data cleaning process: Tools used</vt:lpstr>
      <vt:lpstr>Data cleaning process</vt:lpstr>
      <vt:lpstr>Discretization</vt:lpstr>
      <vt:lpstr>SMOTE Technique</vt:lpstr>
      <vt:lpstr>False predictors</vt:lpstr>
      <vt:lpstr>Classifier selection</vt:lpstr>
      <vt:lpstr>Experiment Design: Four cell experiment design</vt:lpstr>
      <vt:lpstr>Experiment Design: Four cell experiment design</vt:lpstr>
      <vt:lpstr>Description of Experiments conducted</vt:lpstr>
      <vt:lpstr>Experiments Results</vt:lpstr>
      <vt:lpstr>Summary of Results: Averages  </vt:lpstr>
      <vt:lpstr>Summary of Results: Averages</vt:lpstr>
      <vt:lpstr>Summary of Results: Variance</vt:lpstr>
      <vt:lpstr>Summary of Results: Variance</vt:lpstr>
      <vt:lpstr>PowerPoint Presentation</vt:lpstr>
      <vt:lpstr>Result</vt:lpstr>
      <vt:lpstr>Result </vt:lpstr>
      <vt:lpstr>Conclusion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Website Analytics </dc:title>
  <dc:creator>pranavmadhukar.sathe@mavs.uta.edu</dc:creator>
  <cp:lastModifiedBy>Pranav Sathe</cp:lastModifiedBy>
  <cp:revision>35</cp:revision>
  <dcterms:modified xsi:type="dcterms:W3CDTF">2019-03-15T02:55:24Z</dcterms:modified>
</cp:coreProperties>
</file>